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sldIdLst>
    <p:sldId id="277" r:id="rId5"/>
    <p:sldId id="2145706489" r:id="rId6"/>
    <p:sldId id="259" r:id="rId7"/>
    <p:sldId id="281" r:id="rId8"/>
    <p:sldId id="274" r:id="rId9"/>
    <p:sldId id="2145706490" r:id="rId10"/>
    <p:sldId id="260" r:id="rId11"/>
    <p:sldId id="289" r:id="rId12"/>
    <p:sldId id="290" r:id="rId13"/>
    <p:sldId id="286" r:id="rId14"/>
    <p:sldId id="2145706482" r:id="rId15"/>
    <p:sldId id="263" r:id="rId16"/>
    <p:sldId id="264" r:id="rId17"/>
    <p:sldId id="288" r:id="rId18"/>
    <p:sldId id="2145706491" r:id="rId19"/>
    <p:sldId id="2145706492" r:id="rId20"/>
    <p:sldId id="2145706493" r:id="rId21"/>
    <p:sldId id="2145706494" r:id="rId22"/>
    <p:sldId id="276" r:id="rId23"/>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Devlin" initials="AD" lastIdx="9" clrIdx="0">
    <p:extLst>
      <p:ext uri="{19B8F6BF-5375-455C-9EA6-DF929625EA0E}">
        <p15:presenceInfo xmlns:p15="http://schemas.microsoft.com/office/powerpoint/2012/main" userId="S::adevlin@forsmarshgroup.com::2562221b-4daf-4f60-87c9-72ca25564216" providerId="AD"/>
      </p:ext>
    </p:extLst>
  </p:cmAuthor>
  <p:cmAuthor id="2" name="Cate Mueller" initials="CM" lastIdx="3" clrIdx="1">
    <p:extLst>
      <p:ext uri="{19B8F6BF-5375-455C-9EA6-DF929625EA0E}">
        <p15:presenceInfo xmlns:p15="http://schemas.microsoft.com/office/powerpoint/2012/main" userId="S::cmueller@forsmarshgroup.com::3fc7125c-02cc-4f96-a24a-ee88a93e0ab5" providerId="AD"/>
      </p:ext>
    </p:extLst>
  </p:cmAuthor>
  <p:cmAuthor id="3" name="Allison Capley" initials="AC" lastIdx="9" clrIdx="2">
    <p:extLst>
      <p:ext uri="{19B8F6BF-5375-455C-9EA6-DF929625EA0E}">
        <p15:presenceInfo xmlns:p15="http://schemas.microsoft.com/office/powerpoint/2012/main" userId="S::ACapley@forsmarshgroup.com::505c2c46-6018-448b-98a8-3fffc522ba73" providerId="AD"/>
      </p:ext>
    </p:extLst>
  </p:cmAuthor>
  <p:cmAuthor id="4" name="MacKenzie Regier" initials="MR" lastIdx="4" clrIdx="3">
    <p:extLst>
      <p:ext uri="{19B8F6BF-5375-455C-9EA6-DF929625EA0E}">
        <p15:presenceInfo xmlns:p15="http://schemas.microsoft.com/office/powerpoint/2012/main" userId="S::MRegier@forsmarshgroup.com::336b8fa9-4836-420a-8059-b7e2c1027f3f" providerId="AD"/>
      </p:ext>
    </p:extLst>
  </p:cmAuthor>
  <p:cmAuthor id="5" name="Lambert, Tericka (HHS/ASPA)" initials="L(" lastIdx="1" clrIdx="4">
    <p:extLst>
      <p:ext uri="{19B8F6BF-5375-455C-9EA6-DF929625EA0E}">
        <p15:presenceInfo xmlns:p15="http://schemas.microsoft.com/office/powerpoint/2012/main" userId="S::tericka.lambert_hhs.gov#ext#@forsmarshgroup.onmicrosoft.com::d8c60fb6-158d-4c9a-8acd-4e83071f6a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6FB"/>
    <a:srgbClr val="0055B8"/>
    <a:srgbClr val="00D1F0"/>
    <a:srgbClr val="E01782"/>
    <a:srgbClr val="00D2F0"/>
    <a:srgbClr val="3800F0"/>
    <a:srgbClr val="00426B"/>
    <a:srgbClr val="00436E"/>
    <a:srgbClr val="185394"/>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385" autoAdjust="0"/>
  </p:normalViewPr>
  <p:slideViewPr>
    <p:cSldViewPr snapToGrid="0">
      <p:cViewPr varScale="1">
        <p:scale>
          <a:sx n="80" d="100"/>
          <a:sy n="80" d="100"/>
        </p:scale>
        <p:origin x="126" y="450"/>
      </p:cViewPr>
      <p:guideLst>
        <p:guide orient="horz" pos="2160"/>
        <p:guide pos="3840"/>
      </p:guideLst>
    </p:cSldViewPr>
  </p:slideViewPr>
  <p:outlineViewPr>
    <p:cViewPr>
      <p:scale>
        <a:sx n="33" d="100"/>
        <a:sy n="33" d="100"/>
      </p:scale>
      <p:origin x="0" y="-62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3800F0"/>
                </a:solidFill>
                <a:latin typeface="+mn-lt"/>
                <a:ea typeface="+mn-ea"/>
                <a:cs typeface="+mn-cs"/>
              </a:defRPr>
            </a:pPr>
            <a:r>
              <a:rPr lang="en-US" sz="1800" b="1">
                <a:solidFill>
                  <a:srgbClr val="0055B8"/>
                </a:solidFill>
              </a:rPr>
              <a:t>Chart</a:t>
            </a:r>
            <a:r>
              <a:rPr lang="en-US" sz="1800" b="1" baseline="0">
                <a:solidFill>
                  <a:srgbClr val="0055B8"/>
                </a:solidFill>
              </a:rPr>
              <a:t> Title Here</a:t>
            </a:r>
          </a:p>
        </c:rich>
      </c:tx>
      <c:overlay val="0"/>
      <c:spPr>
        <a:noFill/>
        <a:ln>
          <a:noFill/>
        </a:ln>
        <a:effectLst/>
      </c:spPr>
      <c:txPr>
        <a:bodyPr rot="0" spcFirstLastPara="1" vertOverflow="ellipsis" vert="horz" wrap="square" anchor="ctr" anchorCtr="1"/>
        <a:lstStyle/>
        <a:p>
          <a:pPr>
            <a:defRPr sz="1800" b="1" i="0" u="none" strike="noStrike" kern="1200" spc="0" baseline="0">
              <a:solidFill>
                <a:srgbClr val="3800F0"/>
              </a:solidFill>
              <a:latin typeface="+mn-lt"/>
              <a:ea typeface="+mn-ea"/>
              <a:cs typeface="+mn-cs"/>
            </a:defRPr>
          </a:pPr>
          <a:endParaRPr lang="en-US"/>
        </a:p>
      </c:txPr>
    </c:title>
    <c:autoTitleDeleted val="0"/>
    <c:plotArea>
      <c:layout/>
      <c:doughnutChart>
        <c:varyColors val="1"/>
        <c:ser>
          <c:idx val="0"/>
          <c:order val="0"/>
          <c:tx>
            <c:strRef>
              <c:f>Sheet1!$B$1</c:f>
              <c:strCache>
                <c:ptCount val="1"/>
                <c:pt idx="0">
                  <c:v>Media Buy</c:v>
                </c:pt>
              </c:strCache>
            </c:strRef>
          </c:tx>
          <c:dPt>
            <c:idx val="0"/>
            <c:bubble3D val="0"/>
            <c:spPr>
              <a:solidFill>
                <a:srgbClr val="0055B8"/>
              </a:solidFill>
              <a:ln w="19050">
                <a:solidFill>
                  <a:schemeClr val="lt1"/>
                </a:solidFill>
              </a:ln>
              <a:effectLst/>
            </c:spPr>
            <c:extLst>
              <c:ext xmlns:c16="http://schemas.microsoft.com/office/drawing/2014/chart" uri="{C3380CC4-5D6E-409C-BE32-E72D297353CC}">
                <c16:uniqueId val="{00000002-6A44-5946-9D03-D6A552A1ABFE}"/>
              </c:ext>
            </c:extLst>
          </c:dPt>
          <c:dPt>
            <c:idx val="1"/>
            <c:bubble3D val="0"/>
            <c:spPr>
              <a:solidFill>
                <a:srgbClr val="E01782"/>
              </a:solidFill>
              <a:ln w="19050">
                <a:solidFill>
                  <a:schemeClr val="lt1"/>
                </a:solidFill>
              </a:ln>
              <a:effectLst/>
            </c:spPr>
            <c:extLst>
              <c:ext xmlns:c16="http://schemas.microsoft.com/office/drawing/2014/chart" uri="{C3380CC4-5D6E-409C-BE32-E72D297353CC}">
                <c16:uniqueId val="{00000003-6A44-5946-9D03-D6A552A1ABFE}"/>
              </c:ext>
            </c:extLst>
          </c:dPt>
          <c:dPt>
            <c:idx val="2"/>
            <c:bubble3D val="0"/>
            <c:spPr>
              <a:solidFill>
                <a:srgbClr val="00D2F0"/>
              </a:solidFill>
              <a:ln w="19050">
                <a:solidFill>
                  <a:schemeClr val="lt1"/>
                </a:solidFill>
              </a:ln>
              <a:effectLst/>
            </c:spPr>
            <c:extLst>
              <c:ext xmlns:c16="http://schemas.microsoft.com/office/drawing/2014/chart" uri="{C3380CC4-5D6E-409C-BE32-E72D297353CC}">
                <c16:uniqueId val="{00000004-6A44-5946-9D03-D6A552A1ABFE}"/>
              </c:ext>
            </c:extLst>
          </c:dPt>
          <c:dPt>
            <c:idx val="3"/>
            <c:bubble3D val="0"/>
            <c:spPr>
              <a:solidFill>
                <a:srgbClr val="00426B"/>
              </a:solidFill>
              <a:ln w="19050">
                <a:solidFill>
                  <a:schemeClr val="lt1"/>
                </a:solidFill>
              </a:ln>
              <a:effectLst/>
            </c:spPr>
            <c:extLst>
              <c:ext xmlns:c16="http://schemas.microsoft.com/office/drawing/2014/chart" uri="{C3380CC4-5D6E-409C-BE32-E72D297353CC}">
                <c16:uniqueId val="{00000005-6A44-5946-9D03-D6A552A1ABFE}"/>
              </c:ext>
            </c:extLst>
          </c:dPt>
          <c:dLbls>
            <c:dLbl>
              <c:idx val="2"/>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426B"/>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6A44-5946-9D03-D6A552A1ABF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Facebook</c:v>
                </c:pt>
                <c:pt idx="1">
                  <c:v>Instagram</c:v>
                </c:pt>
                <c:pt idx="2">
                  <c:v>YouTube</c:v>
                </c:pt>
                <c:pt idx="3">
                  <c:v>Twitter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6A44-5946-9D03-D6A552A1ABFE}"/>
            </c:ext>
          </c:extLst>
        </c:ser>
        <c:dLbls>
          <c:showLegendKey val="0"/>
          <c:showVal val="1"/>
          <c:showCatName val="0"/>
          <c:showSerName val="0"/>
          <c:showPercent val="0"/>
          <c:showBubbleSize val="0"/>
          <c:showLeaderLines val="1"/>
        </c:dLbls>
        <c:firstSliceAng val="0"/>
        <c:holeSize val="45"/>
      </c:doughnutChart>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accent2">
                    <a:lumMod val="10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accent2">
                    <a:lumMod val="10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197" b="0" i="0" u="none" strike="noStrike" kern="1200" baseline="0">
                <a:solidFill>
                  <a:schemeClr val="accent2">
                    <a:lumMod val="10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197" b="0" i="0" u="none" strike="noStrike" kern="1200" baseline="0">
                <a:solidFill>
                  <a:schemeClr val="accent2">
                    <a:lumMod val="10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49279F-25FC-8D44-8A2B-073A61E22B13}" type="datetimeFigureOut">
              <a:rPr lang="en-US" smtClean="0"/>
              <a:t>4/21/2022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0F4E4-97E3-D549-BF90-319476EBB3BC}" type="slidenum">
              <a:rPr lang="en-US" smtClean="0"/>
              <a:t>‹#›</a:t>
            </a:fld>
            <a:endParaRPr lang="en-US"/>
          </a:p>
        </p:txBody>
      </p:sp>
    </p:spTree>
    <p:extLst>
      <p:ext uri="{BB962C8B-B14F-4D97-AF65-F5344CB8AC3E}">
        <p14:creationId xmlns:p14="http://schemas.microsoft.com/office/powerpoint/2010/main" val="1907793881"/>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Master" Target="../slideMasters/slideMaster1.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C80C2EA-6F79-1C48-8CF5-5C5FCD6A43AA}"/>
              </a:ext>
            </a:extLst>
          </p:cNvPr>
          <p:cNvSpPr txBox="1"/>
          <p:nvPr userDrawn="1"/>
        </p:nvSpPr>
        <p:spPr>
          <a:xfrm>
            <a:off x="509452" y="319458"/>
            <a:ext cx="8804366" cy="292388"/>
          </a:xfrm>
          <a:prstGeom prst="rect">
            <a:avLst/>
          </a:prstGeom>
          <a:noFill/>
        </p:spPr>
        <p:txBody>
          <a:bodyPr wrap="square" lIns="0" rtlCol="0">
            <a:spAutoFit/>
          </a:bodyPr>
          <a:lstStyle/>
          <a:p>
            <a:r>
              <a:rPr lang="en-US" sz="1300" i="0">
                <a:solidFill>
                  <a:srgbClr val="00436E"/>
                </a:solidFill>
              </a:rPr>
              <a:t>A campaign to increase vaccine confidence while reinforcing basic prevention measures</a:t>
            </a:r>
          </a:p>
        </p:txBody>
      </p:sp>
      <p:sp>
        <p:nvSpPr>
          <p:cNvPr id="17" name="Subtitle 2">
            <a:extLst>
              <a:ext uri="{FF2B5EF4-FFF2-40B4-BE49-F238E27FC236}">
                <a16:creationId xmlns:a16="http://schemas.microsoft.com/office/drawing/2014/main" id="{E4701421-5A1D-B642-AF92-13C222399EA5}"/>
              </a:ext>
            </a:extLst>
          </p:cNvPr>
          <p:cNvSpPr>
            <a:spLocks noGrp="1"/>
          </p:cNvSpPr>
          <p:nvPr>
            <p:ph type="subTitle" idx="1" hasCustomPrompt="1"/>
          </p:nvPr>
        </p:nvSpPr>
        <p:spPr>
          <a:xfrm>
            <a:off x="718325" y="4340168"/>
            <a:ext cx="5215113" cy="309380"/>
          </a:xfrm>
          <a:prstGeom prst="rect">
            <a:avLst/>
          </a:prstGeom>
        </p:spPr>
        <p:txBody>
          <a:bodyPr lIns="0" tIns="0">
            <a:noAutofit/>
          </a:bodyPr>
          <a:lstStyle>
            <a:lvl1pPr marL="0" indent="0" algn="l">
              <a:lnSpc>
                <a:spcPct val="100000"/>
              </a:lnSpc>
              <a:spcBef>
                <a:spcPts val="900"/>
              </a:spcBef>
              <a:buNone/>
              <a:defRPr sz="2000" b="0" spc="20" baseline="0">
                <a:solidFill>
                  <a:srgbClr val="E0178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Presenter Name and Title</a:t>
            </a:r>
          </a:p>
        </p:txBody>
      </p:sp>
      <p:cxnSp>
        <p:nvCxnSpPr>
          <p:cNvPr id="18" name="Straight Connector 17">
            <a:extLst>
              <a:ext uri="{FF2B5EF4-FFF2-40B4-BE49-F238E27FC236}">
                <a16:creationId xmlns:a16="http://schemas.microsoft.com/office/drawing/2014/main" id="{BEB76958-E2EC-3244-9039-A958AF853718}"/>
              </a:ext>
            </a:extLst>
          </p:cNvPr>
          <p:cNvCxnSpPr>
            <a:cxnSpLocks/>
          </p:cNvCxnSpPr>
          <p:nvPr userDrawn="1"/>
        </p:nvCxnSpPr>
        <p:spPr>
          <a:xfrm>
            <a:off x="718327" y="4182267"/>
            <a:ext cx="5215113" cy="0"/>
          </a:xfrm>
          <a:prstGeom prst="line">
            <a:avLst/>
          </a:prstGeom>
          <a:ln w="25400">
            <a:solidFill>
              <a:srgbClr val="E01782"/>
            </a:solidFill>
          </a:ln>
        </p:spPr>
        <p:style>
          <a:lnRef idx="1">
            <a:schemeClr val="accent1"/>
          </a:lnRef>
          <a:fillRef idx="0">
            <a:schemeClr val="accent1"/>
          </a:fillRef>
          <a:effectRef idx="0">
            <a:schemeClr val="accent1"/>
          </a:effectRef>
          <a:fontRef idx="minor">
            <a:schemeClr val="tx1"/>
          </a:fontRef>
        </p:style>
      </p:cxnSp>
      <p:sp>
        <p:nvSpPr>
          <p:cNvPr id="19" name="Text Placeholder 17">
            <a:extLst>
              <a:ext uri="{FF2B5EF4-FFF2-40B4-BE49-F238E27FC236}">
                <a16:creationId xmlns:a16="http://schemas.microsoft.com/office/drawing/2014/main" id="{BA2D7E36-A03D-FB4C-8907-30618D618BC4}"/>
              </a:ext>
            </a:extLst>
          </p:cNvPr>
          <p:cNvSpPr>
            <a:spLocks noGrp="1"/>
          </p:cNvSpPr>
          <p:nvPr>
            <p:ph type="body" sz="quarter" idx="12" hasCustomPrompt="1"/>
          </p:nvPr>
        </p:nvSpPr>
        <p:spPr>
          <a:xfrm>
            <a:off x="718325" y="4819453"/>
            <a:ext cx="5215112" cy="309379"/>
          </a:xfrm>
          <a:prstGeom prst="rect">
            <a:avLst/>
          </a:prstGeom>
        </p:spPr>
        <p:txBody>
          <a:bodyPr lIns="0" tIns="0">
            <a:noAutofit/>
          </a:bodyPr>
          <a:lstStyle>
            <a:lvl1pPr>
              <a:lnSpc>
                <a:spcPct val="100000"/>
              </a:lnSpc>
              <a:spcBef>
                <a:spcPts val="900"/>
              </a:spcBef>
              <a:defRPr sz="1600" i="1">
                <a:solidFill>
                  <a:srgbClr val="00436E"/>
                </a:solidFill>
              </a:defRPr>
            </a:lvl1pPr>
          </a:lstStyle>
          <a:p>
            <a:pPr lvl="0"/>
            <a:r>
              <a:rPr lang="en-US"/>
              <a:t>MM/DD/YYYY</a:t>
            </a:r>
          </a:p>
        </p:txBody>
      </p:sp>
      <p:sp>
        <p:nvSpPr>
          <p:cNvPr id="11" name="Headline">
            <a:extLst>
              <a:ext uri="{FF2B5EF4-FFF2-40B4-BE49-F238E27FC236}">
                <a16:creationId xmlns:a16="http://schemas.microsoft.com/office/drawing/2014/main" id="{E5C25F3D-B86B-5149-8373-A724FF9FC19C}"/>
              </a:ext>
            </a:extLst>
          </p:cNvPr>
          <p:cNvSpPr>
            <a:spLocks noGrp="1"/>
          </p:cNvSpPr>
          <p:nvPr>
            <p:ph type="ctrTitle" hasCustomPrompt="1"/>
          </p:nvPr>
        </p:nvSpPr>
        <p:spPr>
          <a:xfrm>
            <a:off x="718326" y="1896902"/>
            <a:ext cx="9072155" cy="668274"/>
          </a:xfrm>
          <a:prstGeom prst="rect">
            <a:avLst/>
          </a:prstGeom>
        </p:spPr>
        <p:txBody>
          <a:bodyPr lIns="0" anchor="t">
            <a:noAutofit/>
          </a:bodyPr>
          <a:lstStyle>
            <a:lvl1pPr algn="l">
              <a:defRPr sz="5000" baseline="0">
                <a:solidFill>
                  <a:srgbClr val="0055B8"/>
                </a:solidFill>
              </a:defRPr>
            </a:lvl1pPr>
          </a:lstStyle>
          <a:p>
            <a:r>
              <a:rPr lang="en-US"/>
              <a:t>Presentation Title</a:t>
            </a:r>
          </a:p>
        </p:txBody>
      </p:sp>
      <p:sp>
        <p:nvSpPr>
          <p:cNvPr id="12" name="Subhead">
            <a:extLst>
              <a:ext uri="{FF2B5EF4-FFF2-40B4-BE49-F238E27FC236}">
                <a16:creationId xmlns:a16="http://schemas.microsoft.com/office/drawing/2014/main" id="{AFDEB78C-33C1-4E46-B953-0EA2A2FBB6A8}"/>
              </a:ext>
            </a:extLst>
          </p:cNvPr>
          <p:cNvSpPr>
            <a:spLocks noGrp="1"/>
          </p:cNvSpPr>
          <p:nvPr>
            <p:ph type="body" sz="quarter" idx="10" hasCustomPrompt="1"/>
          </p:nvPr>
        </p:nvSpPr>
        <p:spPr>
          <a:xfrm>
            <a:off x="718327" y="2716189"/>
            <a:ext cx="9091613" cy="540294"/>
          </a:xfrm>
          <a:prstGeom prst="rect">
            <a:avLst/>
          </a:prstGeom>
        </p:spPr>
        <p:txBody>
          <a:bodyPr wrap="none" lIns="0" tIns="0" anchor="t" anchorCtr="0">
            <a:noAutofit/>
          </a:bodyPr>
          <a:lstStyle>
            <a:lvl1pPr>
              <a:lnSpc>
                <a:spcPct val="100000"/>
              </a:lnSpc>
              <a:spcBef>
                <a:spcPts val="0"/>
              </a:spcBef>
              <a:defRPr sz="2800" b="0" i="0">
                <a:solidFill>
                  <a:srgbClr val="0055B8"/>
                </a:solidFill>
                <a:latin typeface="Arial" panose="020B0604020202020204" pitchFamily="34" charset="0"/>
                <a:cs typeface="Arial" panose="020B0604020202020204" pitchFamily="34" charset="0"/>
              </a:defRPr>
            </a:lvl1pPr>
          </a:lstStyle>
          <a:p>
            <a:pPr lvl="0"/>
            <a:r>
              <a:rPr lang="en-US"/>
              <a:t>Presentation Subtitle Here</a:t>
            </a:r>
          </a:p>
        </p:txBody>
      </p:sp>
      <p:sp>
        <p:nvSpPr>
          <p:cNvPr id="13" name="Picture Placeholder 4">
            <a:extLst>
              <a:ext uri="{FF2B5EF4-FFF2-40B4-BE49-F238E27FC236}">
                <a16:creationId xmlns:a16="http://schemas.microsoft.com/office/drawing/2014/main" id="{244BCE51-B938-984B-86BB-3C2B70909DA1}"/>
              </a:ext>
            </a:extLst>
          </p:cNvPr>
          <p:cNvSpPr>
            <a:spLocks noGrp="1"/>
          </p:cNvSpPr>
          <p:nvPr>
            <p:ph type="pic" sz="quarter" idx="14" hasCustomPrompt="1"/>
          </p:nvPr>
        </p:nvSpPr>
        <p:spPr>
          <a:xfrm>
            <a:off x="10347520" y="438545"/>
            <a:ext cx="1306513" cy="979708"/>
          </a:xfrm>
          <a:prstGeom prst="rect">
            <a:avLst/>
          </a:prstGeom>
        </p:spPr>
        <p:txBody>
          <a:bodyPr anchor="ctr" anchorCtr="0"/>
          <a:lstStyle>
            <a:lvl1pPr algn="ctr">
              <a:lnSpc>
                <a:spcPct val="100000"/>
              </a:lnSpc>
              <a:defRPr sz="1200">
                <a:solidFill>
                  <a:schemeClr val="tx1"/>
                </a:solidFill>
              </a:defRPr>
            </a:lvl1pPr>
          </a:lstStyle>
          <a:p>
            <a:r>
              <a:rPr lang="en-US"/>
              <a:t>Add your organization’s logo here</a:t>
            </a:r>
          </a:p>
        </p:txBody>
      </p:sp>
    </p:spTree>
    <p:extLst>
      <p:ext uri="{BB962C8B-B14F-4D97-AF65-F5344CB8AC3E}">
        <p14:creationId xmlns:p14="http://schemas.microsoft.com/office/powerpoint/2010/main" val="300891288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Vertical Image Left Display">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A9C247-B2F4-F24B-9D1B-C156F901E9DC}"/>
              </a:ext>
            </a:extLst>
          </p:cNvPr>
          <p:cNvSpPr/>
          <p:nvPr userDrawn="1"/>
        </p:nvSpPr>
        <p:spPr>
          <a:xfrm>
            <a:off x="6698255" y="1936981"/>
            <a:ext cx="5177320" cy="3879877"/>
          </a:xfrm>
          <a:prstGeom prst="rect">
            <a:avLst/>
          </a:prstGeom>
          <a:solidFill>
            <a:srgbClr val="0055B8"/>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274320" rtlCol="0" anchor="t" anchorCtr="0"/>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sz="2000" b="1">
              <a:solidFill>
                <a:srgbClr val="00D2F0"/>
              </a:solidFill>
            </a:endParaRPr>
          </a:p>
        </p:txBody>
      </p:sp>
      <p:sp>
        <p:nvSpPr>
          <p:cNvPr id="2" name="Title 1"/>
          <p:cNvSpPr>
            <a:spLocks noGrp="1"/>
          </p:cNvSpPr>
          <p:nvPr>
            <p:ph type="title" hasCustomPrompt="1"/>
          </p:nvPr>
        </p:nvSpPr>
        <p:spPr>
          <a:xfrm>
            <a:off x="578158" y="574554"/>
            <a:ext cx="11297418" cy="559689"/>
          </a:xfrm>
          <a:prstGeom prst="rect">
            <a:avLst/>
          </a:prstGeom>
        </p:spPr>
        <p:txBody>
          <a:bodyPr lIns="0" tIns="0" rIns="0" bIns="0" anchor="t">
            <a:noAutofit/>
          </a:bodyPr>
          <a:lstStyle>
            <a:lvl1pPr>
              <a:defRPr sz="4000">
                <a:solidFill>
                  <a:srgbClr val="0055B8"/>
                </a:solidFill>
              </a:defRPr>
            </a:lvl1pPr>
          </a:lstStyle>
          <a:p>
            <a:r>
              <a:rPr lang="en-US"/>
              <a:t>Heading</a:t>
            </a:r>
          </a:p>
        </p:txBody>
      </p:sp>
      <p:sp>
        <p:nvSpPr>
          <p:cNvPr id="15" name="Text Placeholder 8"/>
          <p:cNvSpPr>
            <a:spLocks noGrp="1"/>
          </p:cNvSpPr>
          <p:nvPr>
            <p:ph type="body" sz="quarter" idx="14" hasCustomPrompt="1"/>
          </p:nvPr>
        </p:nvSpPr>
        <p:spPr>
          <a:xfrm>
            <a:off x="578159" y="1936980"/>
            <a:ext cx="5517842" cy="3879877"/>
          </a:xfrm>
          <a:prstGeom prst="rect">
            <a:avLst/>
          </a:prstGeom>
        </p:spPr>
        <p:txBody>
          <a:bodyPr lIns="0" tIns="0" rIns="0" bIns="0">
            <a:noAutofit/>
          </a:bodyPr>
          <a:lstStyle>
            <a:lvl1pPr marL="0" indent="0">
              <a:lnSpc>
                <a:spcPct val="107000"/>
              </a:lnSpc>
              <a:spcBef>
                <a:spcPts val="0"/>
              </a:spcBef>
              <a:spcAft>
                <a:spcPts val="1000"/>
              </a:spcAft>
              <a:buClr>
                <a:srgbClr val="E01782"/>
              </a:buClr>
              <a:buFont typeface="Arial" panose="020B0604020202020204" pitchFamily="34" charset="0"/>
              <a:buNone/>
              <a:defRPr sz="1800">
                <a:solidFill>
                  <a:schemeClr val="accent2">
                    <a:lumMod val="10000"/>
                  </a:schemeClr>
                </a:solidFill>
              </a:defRPr>
            </a:lvl1pPr>
            <a:lvl2pPr>
              <a:lnSpc>
                <a:spcPct val="150000"/>
              </a:lnSpc>
              <a:defRPr sz="1600"/>
            </a:lvl2pPr>
            <a:lvl3pPr>
              <a:lnSpc>
                <a:spcPct val="150000"/>
              </a:lnSpc>
              <a:defRPr sz="1600"/>
            </a:lvl3pPr>
            <a:lvl4pPr>
              <a:lnSpc>
                <a:spcPct val="150000"/>
              </a:lnSpc>
              <a:defRPr sz="1600"/>
            </a:lvl4pPr>
            <a:lvl5pPr>
              <a:lnSpc>
                <a:spcPct val="150000"/>
              </a:lnSpc>
              <a:defRPr sz="1600"/>
            </a:lvl5pPr>
          </a:lstStyle>
          <a:p>
            <a:pPr lvl="0"/>
            <a:r>
              <a:rPr lang="en-US"/>
              <a:t>Click to add text</a:t>
            </a:r>
          </a:p>
        </p:txBody>
      </p:sp>
      <p:sp>
        <p:nvSpPr>
          <p:cNvPr id="11" name="Rectangle 10">
            <a:extLst>
              <a:ext uri="{FF2B5EF4-FFF2-40B4-BE49-F238E27FC236}">
                <a16:creationId xmlns:a16="http://schemas.microsoft.com/office/drawing/2014/main" id="{E53A13F0-0DBB-E348-843D-32C7DC40C2F0}"/>
              </a:ext>
            </a:extLst>
          </p:cNvPr>
          <p:cNvSpPr/>
          <p:nvPr userDrawn="1"/>
        </p:nvSpPr>
        <p:spPr>
          <a:xfrm>
            <a:off x="0" y="642568"/>
            <a:ext cx="363578" cy="363578"/>
          </a:xfrm>
          <a:prstGeom prst="rect">
            <a:avLst/>
          </a:prstGeom>
          <a:solidFill>
            <a:srgbClr val="00D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8">
            <a:extLst>
              <a:ext uri="{FF2B5EF4-FFF2-40B4-BE49-F238E27FC236}">
                <a16:creationId xmlns:a16="http://schemas.microsoft.com/office/drawing/2014/main" id="{A9F311FF-AA4D-514A-BDA1-C51E69263C32}"/>
              </a:ext>
            </a:extLst>
          </p:cNvPr>
          <p:cNvSpPr>
            <a:spLocks noGrp="1"/>
          </p:cNvSpPr>
          <p:nvPr>
            <p:ph type="body" sz="quarter" idx="15" hasCustomPrompt="1"/>
          </p:nvPr>
        </p:nvSpPr>
        <p:spPr>
          <a:xfrm>
            <a:off x="7061812" y="2744624"/>
            <a:ext cx="4439798" cy="2638709"/>
          </a:xfrm>
          <a:prstGeom prst="rect">
            <a:avLst/>
          </a:prstGeom>
        </p:spPr>
        <p:txBody>
          <a:bodyPr lIns="0" tIns="0" rIns="0" bIns="0">
            <a:noAutofit/>
          </a:bodyPr>
          <a:lstStyle>
            <a:lvl1pPr marL="0" indent="0">
              <a:lnSpc>
                <a:spcPct val="107000"/>
              </a:lnSpc>
              <a:spcBef>
                <a:spcPts val="0"/>
              </a:spcBef>
              <a:spcAft>
                <a:spcPts val="1000"/>
              </a:spcAft>
              <a:buClr>
                <a:srgbClr val="E01782"/>
              </a:buClr>
              <a:buFont typeface="Arial" panose="020B0604020202020204" pitchFamily="34" charset="0"/>
              <a:buNone/>
              <a:defRPr sz="1800">
                <a:solidFill>
                  <a:schemeClr val="bg1"/>
                </a:solidFill>
              </a:defRPr>
            </a:lvl1pPr>
            <a:lvl2pPr>
              <a:lnSpc>
                <a:spcPct val="150000"/>
              </a:lnSpc>
              <a:defRPr sz="1600"/>
            </a:lvl2pPr>
            <a:lvl3pPr>
              <a:lnSpc>
                <a:spcPct val="150000"/>
              </a:lnSpc>
              <a:defRPr sz="1600"/>
            </a:lvl3pPr>
            <a:lvl4pPr>
              <a:lnSpc>
                <a:spcPct val="150000"/>
              </a:lnSpc>
              <a:defRPr sz="1600"/>
            </a:lvl4pPr>
            <a:lvl5pPr>
              <a:lnSpc>
                <a:spcPct val="150000"/>
              </a:lnSpc>
              <a:defRPr sz="1600"/>
            </a:lvl5pPr>
          </a:lstStyle>
          <a:p>
            <a:pPr lvl="0"/>
            <a:r>
              <a:rPr lang="en-US"/>
              <a:t>Click to add text</a:t>
            </a:r>
          </a:p>
        </p:txBody>
      </p:sp>
      <p:sp>
        <p:nvSpPr>
          <p:cNvPr id="19" name="Text Placeholder 8">
            <a:extLst>
              <a:ext uri="{FF2B5EF4-FFF2-40B4-BE49-F238E27FC236}">
                <a16:creationId xmlns:a16="http://schemas.microsoft.com/office/drawing/2014/main" id="{8C8F5358-EFA3-8C46-9009-E9CE9E53AE9A}"/>
              </a:ext>
            </a:extLst>
          </p:cNvPr>
          <p:cNvSpPr>
            <a:spLocks noGrp="1"/>
          </p:cNvSpPr>
          <p:nvPr>
            <p:ph type="body" sz="quarter" idx="16" hasCustomPrompt="1"/>
          </p:nvPr>
        </p:nvSpPr>
        <p:spPr>
          <a:xfrm>
            <a:off x="7061812" y="2269551"/>
            <a:ext cx="4439798" cy="295456"/>
          </a:xfrm>
          <a:prstGeom prst="rect">
            <a:avLst/>
          </a:prstGeom>
        </p:spPr>
        <p:txBody>
          <a:bodyPr lIns="0" tIns="0" rIns="0" bIns="0">
            <a:noAutofit/>
          </a:bodyPr>
          <a:lstStyle>
            <a:lvl1pPr marL="0" marR="0" indent="0" algn="l" defTabSz="914377" rtl="0" eaLnBrk="1" fontAlgn="auto" latinLnBrk="0" hangingPunct="1">
              <a:lnSpc>
                <a:spcPct val="100000"/>
              </a:lnSpc>
              <a:spcBef>
                <a:spcPts val="0"/>
              </a:spcBef>
              <a:spcAft>
                <a:spcPts val="0"/>
              </a:spcAft>
              <a:buClrTx/>
              <a:buSzTx/>
              <a:buFontTx/>
              <a:buNone/>
              <a:tabLst/>
              <a:defRPr sz="2000" b="0" i="0">
                <a:solidFill>
                  <a:srgbClr val="00D2F0"/>
                </a:solidFill>
              </a:defRPr>
            </a:lvl1pPr>
            <a:lvl2pPr>
              <a:lnSpc>
                <a:spcPct val="150000"/>
              </a:lnSpc>
              <a:defRPr sz="1600"/>
            </a:lvl2pPr>
            <a:lvl3pPr>
              <a:lnSpc>
                <a:spcPct val="150000"/>
              </a:lnSpc>
              <a:defRPr sz="1600"/>
            </a:lvl3pPr>
            <a:lvl4pPr>
              <a:lnSpc>
                <a:spcPct val="150000"/>
              </a:lnSpc>
              <a:defRPr sz="1600"/>
            </a:lvl4pPr>
            <a:lvl5pPr>
              <a:lnSpc>
                <a:spcPct val="150000"/>
              </a:lnSpc>
              <a:defRPr sz="1600"/>
            </a:lvl5p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1">
                <a:solidFill>
                  <a:srgbClr val="00D2F0"/>
                </a:solidFill>
              </a:rPr>
              <a:t>CALLOUT BOX HEADING</a:t>
            </a:r>
          </a:p>
        </p:txBody>
      </p:sp>
      <p:pic>
        <p:nvPicPr>
          <p:cNvPr id="13" name="Picture 12">
            <a:extLst>
              <a:ext uri="{FF2B5EF4-FFF2-40B4-BE49-F238E27FC236}">
                <a16:creationId xmlns:a16="http://schemas.microsoft.com/office/drawing/2014/main" id="{AA2401F2-9EA4-3C48-86E5-72C9A74902D0}"/>
              </a:ext>
            </a:extLst>
          </p:cNvPr>
          <p:cNvPicPr>
            <a:picLocks noChangeAspect="1"/>
          </p:cNvPicPr>
          <p:nvPr userDrawn="1"/>
        </p:nvPicPr>
        <p:blipFill>
          <a:blip r:embed="rId2"/>
          <a:srcRect/>
          <a:stretch/>
        </p:blipFill>
        <p:spPr>
          <a:xfrm>
            <a:off x="0" y="6647947"/>
            <a:ext cx="12192000" cy="215900"/>
          </a:xfrm>
          <a:prstGeom prst="rect">
            <a:avLst/>
          </a:prstGeom>
        </p:spPr>
      </p:pic>
      <p:sp>
        <p:nvSpPr>
          <p:cNvPr id="17" name="Slide Number Placeholder 5">
            <a:extLst>
              <a:ext uri="{FF2B5EF4-FFF2-40B4-BE49-F238E27FC236}">
                <a16:creationId xmlns:a16="http://schemas.microsoft.com/office/drawing/2014/main" id="{247C44AB-0E67-0245-ADDE-358439B76379}"/>
              </a:ext>
            </a:extLst>
          </p:cNvPr>
          <p:cNvSpPr>
            <a:spLocks noGrp="1"/>
          </p:cNvSpPr>
          <p:nvPr>
            <p:ph type="sldNum" sz="quarter" idx="12"/>
          </p:nvPr>
        </p:nvSpPr>
        <p:spPr>
          <a:xfrm>
            <a:off x="11380638" y="6327497"/>
            <a:ext cx="494937" cy="169277"/>
          </a:xfrm>
          <a:prstGeom prst="rect">
            <a:avLst/>
          </a:prstGeom>
          <a:noFill/>
        </p:spPr>
        <p:txBody>
          <a:bodyPr lIns="0" tIns="0" rIns="0" bIns="0" anchor="t" anchorCtr="0"/>
          <a:lstStyle>
            <a:lvl1pPr algn="r">
              <a:defRPr sz="1200" b="1">
                <a:solidFill>
                  <a:srgbClr val="0055B8"/>
                </a:solidFill>
              </a:defRPr>
            </a:lvl1pPr>
          </a:lstStyle>
          <a:p>
            <a:fld id="{20DDC20A-B509-C148-A531-92982EDB8428}" type="slidenum">
              <a:rPr lang="en-US" smtClean="0"/>
              <a:pPr/>
              <a:t>‹#›</a:t>
            </a:fld>
            <a:endParaRPr lang="en-US"/>
          </a:p>
        </p:txBody>
      </p:sp>
      <p:sp>
        <p:nvSpPr>
          <p:cNvPr id="16" name="Text Placeholder 8">
            <a:extLst>
              <a:ext uri="{FF2B5EF4-FFF2-40B4-BE49-F238E27FC236}">
                <a16:creationId xmlns:a16="http://schemas.microsoft.com/office/drawing/2014/main" id="{40E72CCD-EC16-8042-9692-F5D4CF8D8DFB}"/>
              </a:ext>
            </a:extLst>
          </p:cNvPr>
          <p:cNvSpPr>
            <a:spLocks noGrp="1"/>
          </p:cNvSpPr>
          <p:nvPr>
            <p:ph type="body" sz="quarter" idx="19" hasCustomPrompt="1"/>
          </p:nvPr>
        </p:nvSpPr>
        <p:spPr>
          <a:xfrm>
            <a:off x="578159" y="1500303"/>
            <a:ext cx="11297416" cy="289161"/>
          </a:xfrm>
          <a:prstGeom prst="rect">
            <a:avLst/>
          </a:prstGeom>
        </p:spPr>
        <p:txBody>
          <a:bodyPr lIns="0" tIns="0" rIns="0" bIns="0">
            <a:noAutofit/>
          </a:bodyPr>
          <a:lstStyle>
            <a:lvl1pPr marL="0" indent="0">
              <a:lnSpc>
                <a:spcPct val="107000"/>
              </a:lnSpc>
              <a:spcBef>
                <a:spcPts val="0"/>
              </a:spcBef>
              <a:spcAft>
                <a:spcPts val="1000"/>
              </a:spcAft>
              <a:buClr>
                <a:srgbClr val="E01782"/>
              </a:buClr>
              <a:buFont typeface="Arial" panose="020B0604020202020204" pitchFamily="34" charset="0"/>
              <a:buNone/>
              <a:defRPr sz="2400" b="1">
                <a:solidFill>
                  <a:srgbClr val="E01782"/>
                </a:solidFill>
              </a:defRPr>
            </a:lvl1pPr>
            <a:lvl2pPr>
              <a:lnSpc>
                <a:spcPct val="150000"/>
              </a:lnSpc>
              <a:defRPr sz="1600"/>
            </a:lvl2pPr>
            <a:lvl3pPr>
              <a:lnSpc>
                <a:spcPct val="150000"/>
              </a:lnSpc>
              <a:defRPr sz="1600"/>
            </a:lvl3pPr>
            <a:lvl4pPr>
              <a:lnSpc>
                <a:spcPct val="150000"/>
              </a:lnSpc>
              <a:defRPr sz="1600"/>
            </a:lvl4pPr>
            <a:lvl5pPr>
              <a:lnSpc>
                <a:spcPct val="150000"/>
              </a:lnSpc>
              <a:defRPr sz="1600"/>
            </a:lvl5pPr>
          </a:lstStyle>
          <a:p>
            <a:r>
              <a:rPr lang="en-US" sz="1800">
                <a:solidFill>
                  <a:srgbClr val="E01782"/>
                </a:solidFill>
              </a:rPr>
              <a:t>SUBHEADING 1</a:t>
            </a:r>
          </a:p>
        </p:txBody>
      </p:sp>
    </p:spTree>
    <p:extLst>
      <p:ext uri="{BB962C8B-B14F-4D97-AF65-F5344CB8AC3E}">
        <p14:creationId xmlns:p14="http://schemas.microsoft.com/office/powerpoint/2010/main" val="59632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Vertical Image Left Display">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A9C247-B2F4-F24B-9D1B-C156F901E9DC}"/>
              </a:ext>
            </a:extLst>
          </p:cNvPr>
          <p:cNvSpPr/>
          <p:nvPr userDrawn="1"/>
        </p:nvSpPr>
        <p:spPr>
          <a:xfrm>
            <a:off x="6698255" y="1936981"/>
            <a:ext cx="5177320" cy="3879877"/>
          </a:xfrm>
          <a:prstGeom prst="rect">
            <a:avLst/>
          </a:prstGeom>
          <a:solidFill>
            <a:srgbClr val="00426B"/>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274320" rtlCol="0" anchor="t" anchorCtr="0"/>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sz="2000" b="1">
              <a:solidFill>
                <a:srgbClr val="00D2F0"/>
              </a:solidFill>
            </a:endParaRPr>
          </a:p>
        </p:txBody>
      </p:sp>
      <p:sp>
        <p:nvSpPr>
          <p:cNvPr id="2" name="Title 1"/>
          <p:cNvSpPr>
            <a:spLocks noGrp="1"/>
          </p:cNvSpPr>
          <p:nvPr>
            <p:ph type="title" hasCustomPrompt="1"/>
          </p:nvPr>
        </p:nvSpPr>
        <p:spPr>
          <a:xfrm>
            <a:off x="578158" y="574554"/>
            <a:ext cx="11297418" cy="559689"/>
          </a:xfrm>
          <a:prstGeom prst="rect">
            <a:avLst/>
          </a:prstGeom>
        </p:spPr>
        <p:txBody>
          <a:bodyPr lIns="0" tIns="0" rIns="0" bIns="0" anchor="t">
            <a:noAutofit/>
          </a:bodyPr>
          <a:lstStyle>
            <a:lvl1pPr>
              <a:defRPr sz="4000">
                <a:solidFill>
                  <a:srgbClr val="0055B8"/>
                </a:solidFill>
              </a:defRPr>
            </a:lvl1pPr>
          </a:lstStyle>
          <a:p>
            <a:r>
              <a:rPr lang="en-US"/>
              <a:t>Heading</a:t>
            </a:r>
          </a:p>
        </p:txBody>
      </p:sp>
      <p:sp>
        <p:nvSpPr>
          <p:cNvPr id="15" name="Text Placeholder 8"/>
          <p:cNvSpPr>
            <a:spLocks noGrp="1"/>
          </p:cNvSpPr>
          <p:nvPr>
            <p:ph type="body" sz="quarter" idx="14" hasCustomPrompt="1"/>
          </p:nvPr>
        </p:nvSpPr>
        <p:spPr>
          <a:xfrm>
            <a:off x="578159" y="1936980"/>
            <a:ext cx="5517842" cy="3879877"/>
          </a:xfrm>
          <a:prstGeom prst="rect">
            <a:avLst/>
          </a:prstGeom>
        </p:spPr>
        <p:txBody>
          <a:bodyPr lIns="0" tIns="0" rIns="0" bIns="0">
            <a:noAutofit/>
          </a:bodyPr>
          <a:lstStyle>
            <a:lvl1pPr marL="0" indent="0">
              <a:lnSpc>
                <a:spcPct val="107000"/>
              </a:lnSpc>
              <a:spcBef>
                <a:spcPts val="0"/>
              </a:spcBef>
              <a:spcAft>
                <a:spcPts val="1000"/>
              </a:spcAft>
              <a:buClr>
                <a:srgbClr val="E01782"/>
              </a:buClr>
              <a:buFont typeface="Arial" panose="020B0604020202020204" pitchFamily="34" charset="0"/>
              <a:buNone/>
              <a:defRPr sz="1800">
                <a:solidFill>
                  <a:schemeClr val="accent2">
                    <a:lumMod val="10000"/>
                  </a:schemeClr>
                </a:solidFill>
              </a:defRPr>
            </a:lvl1pPr>
            <a:lvl2pPr>
              <a:lnSpc>
                <a:spcPct val="150000"/>
              </a:lnSpc>
              <a:defRPr sz="1600"/>
            </a:lvl2pPr>
            <a:lvl3pPr>
              <a:lnSpc>
                <a:spcPct val="150000"/>
              </a:lnSpc>
              <a:defRPr sz="1600"/>
            </a:lvl3pPr>
            <a:lvl4pPr>
              <a:lnSpc>
                <a:spcPct val="150000"/>
              </a:lnSpc>
              <a:defRPr sz="1600"/>
            </a:lvl4pPr>
            <a:lvl5pPr>
              <a:lnSpc>
                <a:spcPct val="150000"/>
              </a:lnSpc>
              <a:defRPr sz="1600"/>
            </a:lvl5pPr>
          </a:lstStyle>
          <a:p>
            <a:pPr lvl="0"/>
            <a:r>
              <a:rPr lang="en-US"/>
              <a:t>Click to add text</a:t>
            </a:r>
          </a:p>
        </p:txBody>
      </p:sp>
      <p:sp>
        <p:nvSpPr>
          <p:cNvPr id="11" name="Rectangle 10">
            <a:extLst>
              <a:ext uri="{FF2B5EF4-FFF2-40B4-BE49-F238E27FC236}">
                <a16:creationId xmlns:a16="http://schemas.microsoft.com/office/drawing/2014/main" id="{E53A13F0-0DBB-E348-843D-32C7DC40C2F0}"/>
              </a:ext>
            </a:extLst>
          </p:cNvPr>
          <p:cNvSpPr/>
          <p:nvPr userDrawn="1"/>
        </p:nvSpPr>
        <p:spPr>
          <a:xfrm>
            <a:off x="0" y="642568"/>
            <a:ext cx="363578" cy="363578"/>
          </a:xfrm>
          <a:prstGeom prst="rect">
            <a:avLst/>
          </a:prstGeom>
          <a:solidFill>
            <a:srgbClr val="00D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8">
            <a:extLst>
              <a:ext uri="{FF2B5EF4-FFF2-40B4-BE49-F238E27FC236}">
                <a16:creationId xmlns:a16="http://schemas.microsoft.com/office/drawing/2014/main" id="{6252C40A-AFB2-8F49-B9DC-6083EBF9C332}"/>
              </a:ext>
            </a:extLst>
          </p:cNvPr>
          <p:cNvSpPr>
            <a:spLocks noGrp="1"/>
          </p:cNvSpPr>
          <p:nvPr>
            <p:ph type="body" sz="quarter" idx="15" hasCustomPrompt="1"/>
          </p:nvPr>
        </p:nvSpPr>
        <p:spPr>
          <a:xfrm>
            <a:off x="7061812" y="2744624"/>
            <a:ext cx="4439798" cy="2638709"/>
          </a:xfrm>
          <a:prstGeom prst="rect">
            <a:avLst/>
          </a:prstGeom>
        </p:spPr>
        <p:txBody>
          <a:bodyPr lIns="0" tIns="0" rIns="0" bIns="0">
            <a:noAutofit/>
          </a:bodyPr>
          <a:lstStyle>
            <a:lvl1pPr marL="0" indent="0">
              <a:lnSpc>
                <a:spcPct val="107000"/>
              </a:lnSpc>
              <a:spcBef>
                <a:spcPts val="0"/>
              </a:spcBef>
              <a:spcAft>
                <a:spcPts val="1000"/>
              </a:spcAft>
              <a:buClr>
                <a:srgbClr val="E01782"/>
              </a:buClr>
              <a:buFont typeface="Arial" panose="020B0604020202020204" pitchFamily="34" charset="0"/>
              <a:buNone/>
              <a:defRPr sz="1800">
                <a:solidFill>
                  <a:schemeClr val="bg1"/>
                </a:solidFill>
              </a:defRPr>
            </a:lvl1pPr>
            <a:lvl2pPr>
              <a:lnSpc>
                <a:spcPct val="150000"/>
              </a:lnSpc>
              <a:defRPr sz="1600"/>
            </a:lvl2pPr>
            <a:lvl3pPr>
              <a:lnSpc>
                <a:spcPct val="150000"/>
              </a:lnSpc>
              <a:defRPr sz="1600"/>
            </a:lvl3pPr>
            <a:lvl4pPr>
              <a:lnSpc>
                <a:spcPct val="150000"/>
              </a:lnSpc>
              <a:defRPr sz="1600"/>
            </a:lvl4pPr>
            <a:lvl5pPr>
              <a:lnSpc>
                <a:spcPct val="150000"/>
              </a:lnSpc>
              <a:defRPr sz="1600"/>
            </a:lvl5pPr>
          </a:lstStyle>
          <a:p>
            <a:pPr lvl="0"/>
            <a:r>
              <a:rPr lang="en-US"/>
              <a:t>Click to add text</a:t>
            </a:r>
          </a:p>
        </p:txBody>
      </p:sp>
      <p:sp>
        <p:nvSpPr>
          <p:cNvPr id="13" name="Text Placeholder 8">
            <a:extLst>
              <a:ext uri="{FF2B5EF4-FFF2-40B4-BE49-F238E27FC236}">
                <a16:creationId xmlns:a16="http://schemas.microsoft.com/office/drawing/2014/main" id="{B71452D3-5A95-D243-B306-65DA5945CA68}"/>
              </a:ext>
            </a:extLst>
          </p:cNvPr>
          <p:cNvSpPr>
            <a:spLocks noGrp="1"/>
          </p:cNvSpPr>
          <p:nvPr>
            <p:ph type="body" sz="quarter" idx="16" hasCustomPrompt="1"/>
          </p:nvPr>
        </p:nvSpPr>
        <p:spPr>
          <a:xfrm>
            <a:off x="7061812" y="2269551"/>
            <a:ext cx="4439798" cy="295456"/>
          </a:xfrm>
          <a:prstGeom prst="rect">
            <a:avLst/>
          </a:prstGeom>
        </p:spPr>
        <p:txBody>
          <a:bodyPr lIns="0" tIns="0" rIns="0" bIns="0">
            <a:noAutofit/>
          </a:bodyPr>
          <a:lstStyle>
            <a:lvl1pPr marL="0" marR="0" indent="0" algn="l" defTabSz="914377" rtl="0" eaLnBrk="1" fontAlgn="auto" latinLnBrk="0" hangingPunct="1">
              <a:lnSpc>
                <a:spcPct val="100000"/>
              </a:lnSpc>
              <a:spcBef>
                <a:spcPts val="0"/>
              </a:spcBef>
              <a:spcAft>
                <a:spcPts val="0"/>
              </a:spcAft>
              <a:buClrTx/>
              <a:buSzTx/>
              <a:buFontTx/>
              <a:buNone/>
              <a:tabLst/>
              <a:defRPr sz="2000" b="0">
                <a:solidFill>
                  <a:srgbClr val="00D2F0"/>
                </a:solidFill>
              </a:defRPr>
            </a:lvl1pPr>
            <a:lvl2pPr>
              <a:lnSpc>
                <a:spcPct val="150000"/>
              </a:lnSpc>
              <a:defRPr sz="1600"/>
            </a:lvl2pPr>
            <a:lvl3pPr>
              <a:lnSpc>
                <a:spcPct val="150000"/>
              </a:lnSpc>
              <a:defRPr sz="1600"/>
            </a:lvl3pPr>
            <a:lvl4pPr>
              <a:lnSpc>
                <a:spcPct val="150000"/>
              </a:lnSpc>
              <a:defRPr sz="1600"/>
            </a:lvl4pPr>
            <a:lvl5pPr>
              <a:lnSpc>
                <a:spcPct val="150000"/>
              </a:lnSpc>
              <a:defRPr sz="1600"/>
            </a:lvl5p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1">
                <a:solidFill>
                  <a:srgbClr val="00D2F0"/>
                </a:solidFill>
              </a:rPr>
              <a:t>CALLOUT BOX HEADING</a:t>
            </a:r>
          </a:p>
        </p:txBody>
      </p:sp>
      <p:pic>
        <p:nvPicPr>
          <p:cNvPr id="17" name="Picture 16">
            <a:extLst>
              <a:ext uri="{FF2B5EF4-FFF2-40B4-BE49-F238E27FC236}">
                <a16:creationId xmlns:a16="http://schemas.microsoft.com/office/drawing/2014/main" id="{1036D662-EEC0-AE41-8600-9CE44BCE6915}"/>
              </a:ext>
            </a:extLst>
          </p:cNvPr>
          <p:cNvPicPr>
            <a:picLocks noChangeAspect="1"/>
          </p:cNvPicPr>
          <p:nvPr userDrawn="1"/>
        </p:nvPicPr>
        <p:blipFill>
          <a:blip r:embed="rId2"/>
          <a:srcRect/>
          <a:stretch/>
        </p:blipFill>
        <p:spPr>
          <a:xfrm>
            <a:off x="0" y="6647947"/>
            <a:ext cx="12192000" cy="215900"/>
          </a:xfrm>
          <a:prstGeom prst="rect">
            <a:avLst/>
          </a:prstGeom>
        </p:spPr>
      </p:pic>
      <p:sp>
        <p:nvSpPr>
          <p:cNvPr id="18" name="Slide Number Placeholder 5">
            <a:extLst>
              <a:ext uri="{FF2B5EF4-FFF2-40B4-BE49-F238E27FC236}">
                <a16:creationId xmlns:a16="http://schemas.microsoft.com/office/drawing/2014/main" id="{D9531A5C-FE8C-5247-88C3-CE0250055379}"/>
              </a:ext>
            </a:extLst>
          </p:cNvPr>
          <p:cNvSpPr>
            <a:spLocks noGrp="1"/>
          </p:cNvSpPr>
          <p:nvPr>
            <p:ph type="sldNum" sz="quarter" idx="12"/>
          </p:nvPr>
        </p:nvSpPr>
        <p:spPr>
          <a:xfrm>
            <a:off x="11380638" y="6327497"/>
            <a:ext cx="494937" cy="169277"/>
          </a:xfrm>
          <a:prstGeom prst="rect">
            <a:avLst/>
          </a:prstGeom>
          <a:noFill/>
        </p:spPr>
        <p:txBody>
          <a:bodyPr lIns="0" tIns="0" rIns="0" bIns="0" anchor="t" anchorCtr="0"/>
          <a:lstStyle>
            <a:lvl1pPr algn="r">
              <a:defRPr sz="1200" b="1">
                <a:solidFill>
                  <a:srgbClr val="0055B8"/>
                </a:solidFill>
              </a:defRPr>
            </a:lvl1pPr>
          </a:lstStyle>
          <a:p>
            <a:fld id="{20DDC20A-B509-C148-A531-92982EDB8428}" type="slidenum">
              <a:rPr lang="en-US" smtClean="0"/>
              <a:pPr/>
              <a:t>‹#›</a:t>
            </a:fld>
            <a:endParaRPr lang="en-US"/>
          </a:p>
        </p:txBody>
      </p:sp>
      <p:sp>
        <p:nvSpPr>
          <p:cNvPr id="14" name="Text Placeholder 8">
            <a:extLst>
              <a:ext uri="{FF2B5EF4-FFF2-40B4-BE49-F238E27FC236}">
                <a16:creationId xmlns:a16="http://schemas.microsoft.com/office/drawing/2014/main" id="{27B02985-77E4-2F46-8B96-38E05DD86168}"/>
              </a:ext>
            </a:extLst>
          </p:cNvPr>
          <p:cNvSpPr>
            <a:spLocks noGrp="1"/>
          </p:cNvSpPr>
          <p:nvPr>
            <p:ph type="body" sz="quarter" idx="18" hasCustomPrompt="1"/>
          </p:nvPr>
        </p:nvSpPr>
        <p:spPr>
          <a:xfrm>
            <a:off x="578159" y="1500303"/>
            <a:ext cx="11297416" cy="289161"/>
          </a:xfrm>
          <a:prstGeom prst="rect">
            <a:avLst/>
          </a:prstGeom>
        </p:spPr>
        <p:txBody>
          <a:bodyPr lIns="0" tIns="0" rIns="0" bIns="0">
            <a:noAutofit/>
          </a:bodyPr>
          <a:lstStyle>
            <a:lvl1pPr marL="0" indent="0">
              <a:lnSpc>
                <a:spcPct val="107000"/>
              </a:lnSpc>
              <a:spcBef>
                <a:spcPts val="0"/>
              </a:spcBef>
              <a:spcAft>
                <a:spcPts val="1000"/>
              </a:spcAft>
              <a:buClr>
                <a:srgbClr val="E01782"/>
              </a:buClr>
              <a:buFont typeface="Arial" panose="020B0604020202020204" pitchFamily="34" charset="0"/>
              <a:buNone/>
              <a:defRPr sz="2400" b="1">
                <a:solidFill>
                  <a:srgbClr val="E01782"/>
                </a:solidFill>
              </a:defRPr>
            </a:lvl1pPr>
            <a:lvl2pPr>
              <a:lnSpc>
                <a:spcPct val="150000"/>
              </a:lnSpc>
              <a:defRPr sz="1600"/>
            </a:lvl2pPr>
            <a:lvl3pPr>
              <a:lnSpc>
                <a:spcPct val="150000"/>
              </a:lnSpc>
              <a:defRPr sz="1600"/>
            </a:lvl3pPr>
            <a:lvl4pPr>
              <a:lnSpc>
                <a:spcPct val="150000"/>
              </a:lnSpc>
              <a:defRPr sz="1600"/>
            </a:lvl4pPr>
            <a:lvl5pPr>
              <a:lnSpc>
                <a:spcPct val="150000"/>
              </a:lnSpc>
              <a:defRPr sz="1600"/>
            </a:lvl5pPr>
          </a:lstStyle>
          <a:p>
            <a:r>
              <a:rPr lang="en-US" sz="1800">
                <a:solidFill>
                  <a:srgbClr val="E01782"/>
                </a:solidFill>
              </a:rPr>
              <a:t>SUBHEADING 1</a:t>
            </a:r>
          </a:p>
        </p:txBody>
      </p:sp>
    </p:spTree>
    <p:extLst>
      <p:ext uri="{BB962C8B-B14F-4D97-AF65-F5344CB8AC3E}">
        <p14:creationId xmlns:p14="http://schemas.microsoft.com/office/powerpoint/2010/main" val="1482372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Vertical Image Left Displa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158" y="574554"/>
            <a:ext cx="11297418" cy="559689"/>
          </a:xfrm>
          <a:prstGeom prst="rect">
            <a:avLst/>
          </a:prstGeom>
        </p:spPr>
        <p:txBody>
          <a:bodyPr lIns="0" tIns="0" rIns="0" bIns="0" anchor="t">
            <a:noAutofit/>
          </a:bodyPr>
          <a:lstStyle>
            <a:lvl1pPr>
              <a:defRPr sz="4000">
                <a:solidFill>
                  <a:srgbClr val="0055B8"/>
                </a:solidFill>
              </a:defRPr>
            </a:lvl1pPr>
          </a:lstStyle>
          <a:p>
            <a:r>
              <a:rPr lang="en-US"/>
              <a:t>Heading</a:t>
            </a:r>
          </a:p>
        </p:txBody>
      </p:sp>
      <p:sp>
        <p:nvSpPr>
          <p:cNvPr id="15" name="Text Placeholder 8"/>
          <p:cNvSpPr>
            <a:spLocks noGrp="1"/>
          </p:cNvSpPr>
          <p:nvPr>
            <p:ph type="body" sz="quarter" idx="14" hasCustomPrompt="1"/>
          </p:nvPr>
        </p:nvSpPr>
        <p:spPr>
          <a:xfrm>
            <a:off x="578159" y="1936981"/>
            <a:ext cx="5517842" cy="1669820"/>
          </a:xfrm>
          <a:prstGeom prst="rect">
            <a:avLst/>
          </a:prstGeom>
        </p:spPr>
        <p:txBody>
          <a:bodyPr lIns="0" tIns="0" rIns="0" bIns="0">
            <a:noAutofit/>
          </a:bodyPr>
          <a:lstStyle>
            <a:lvl1pPr marL="0" indent="0">
              <a:lnSpc>
                <a:spcPct val="107000"/>
              </a:lnSpc>
              <a:spcBef>
                <a:spcPts val="0"/>
              </a:spcBef>
              <a:spcAft>
                <a:spcPts val="1000"/>
              </a:spcAft>
              <a:buClr>
                <a:srgbClr val="E01782"/>
              </a:buClr>
              <a:buFont typeface="Arial" panose="020B0604020202020204" pitchFamily="34" charset="0"/>
              <a:buNone/>
              <a:defRPr sz="1800">
                <a:solidFill>
                  <a:schemeClr val="accent2">
                    <a:lumMod val="10000"/>
                  </a:schemeClr>
                </a:solidFill>
              </a:defRPr>
            </a:lvl1pPr>
            <a:lvl2pPr>
              <a:lnSpc>
                <a:spcPct val="150000"/>
              </a:lnSpc>
              <a:defRPr sz="1600"/>
            </a:lvl2pPr>
            <a:lvl3pPr>
              <a:lnSpc>
                <a:spcPct val="150000"/>
              </a:lnSpc>
              <a:defRPr sz="1600"/>
            </a:lvl3pPr>
            <a:lvl4pPr>
              <a:lnSpc>
                <a:spcPct val="150000"/>
              </a:lnSpc>
              <a:defRPr sz="1600"/>
            </a:lvl4pPr>
            <a:lvl5pPr>
              <a:lnSpc>
                <a:spcPct val="150000"/>
              </a:lnSpc>
              <a:defRPr sz="1600"/>
            </a:lvl5pPr>
          </a:lstStyle>
          <a:p>
            <a:pPr lvl="0"/>
            <a:r>
              <a:rPr lang="en-US"/>
              <a:t>Click to add text</a:t>
            </a:r>
          </a:p>
        </p:txBody>
      </p:sp>
      <p:sp>
        <p:nvSpPr>
          <p:cNvPr id="11" name="Rectangle 10">
            <a:extLst>
              <a:ext uri="{FF2B5EF4-FFF2-40B4-BE49-F238E27FC236}">
                <a16:creationId xmlns:a16="http://schemas.microsoft.com/office/drawing/2014/main" id="{E53A13F0-0DBB-E348-843D-32C7DC40C2F0}"/>
              </a:ext>
            </a:extLst>
          </p:cNvPr>
          <p:cNvSpPr/>
          <p:nvPr userDrawn="1"/>
        </p:nvSpPr>
        <p:spPr>
          <a:xfrm>
            <a:off x="0" y="642568"/>
            <a:ext cx="363578" cy="363578"/>
          </a:xfrm>
          <a:prstGeom prst="rect">
            <a:avLst/>
          </a:prstGeom>
          <a:solidFill>
            <a:srgbClr val="00D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8">
            <a:extLst>
              <a:ext uri="{FF2B5EF4-FFF2-40B4-BE49-F238E27FC236}">
                <a16:creationId xmlns:a16="http://schemas.microsoft.com/office/drawing/2014/main" id="{9D79CD81-2D8C-EF43-A199-97B00A6E8ED9}"/>
              </a:ext>
            </a:extLst>
          </p:cNvPr>
          <p:cNvSpPr>
            <a:spLocks noGrp="1"/>
          </p:cNvSpPr>
          <p:nvPr>
            <p:ph type="body" sz="quarter" idx="15" hasCustomPrompt="1"/>
          </p:nvPr>
        </p:nvSpPr>
        <p:spPr>
          <a:xfrm>
            <a:off x="578159" y="3854939"/>
            <a:ext cx="5517842" cy="1961919"/>
          </a:xfrm>
          <a:prstGeom prst="rect">
            <a:avLst/>
          </a:prstGeom>
        </p:spPr>
        <p:txBody>
          <a:bodyPr lIns="0" tIns="0" rIns="0" bIns="0">
            <a:noAutofit/>
          </a:bodyPr>
          <a:lstStyle>
            <a:lvl1pPr marL="342900" indent="-342900">
              <a:lnSpc>
                <a:spcPct val="107000"/>
              </a:lnSpc>
              <a:spcBef>
                <a:spcPts val="1000"/>
              </a:spcBef>
              <a:spcAft>
                <a:spcPts val="400"/>
              </a:spcAft>
              <a:buClr>
                <a:srgbClr val="E01782"/>
              </a:buClr>
              <a:buFont typeface="Arial" panose="020B0604020202020204" pitchFamily="34" charset="0"/>
              <a:buChar char="•"/>
              <a:defRPr sz="1800">
                <a:solidFill>
                  <a:schemeClr val="accent2">
                    <a:lumMod val="10000"/>
                  </a:schemeClr>
                </a:solidFill>
              </a:defRPr>
            </a:lvl1pPr>
            <a:lvl2pPr marL="615950" marR="0" indent="-285750" algn="l" defTabSz="914377" rtl="0" eaLnBrk="1" fontAlgn="auto" latinLnBrk="0" hangingPunct="1">
              <a:lnSpc>
                <a:spcPct val="107000"/>
              </a:lnSpc>
              <a:spcBef>
                <a:spcPts val="0"/>
              </a:spcBef>
              <a:spcAft>
                <a:spcPts val="400"/>
              </a:spcAft>
              <a:buClrTx/>
              <a:buSzPct val="95000"/>
              <a:buFont typeface="Courier New" panose="02070309020205020404" pitchFamily="49" charset="0"/>
              <a:buChar char="o"/>
              <a:tabLst/>
              <a:defRPr lang="en-US" sz="1600" kern="1200" baseline="0" dirty="0" smtClean="0">
                <a:solidFill>
                  <a:srgbClr val="00436E"/>
                </a:solidFill>
                <a:latin typeface="+mn-lt"/>
                <a:ea typeface="+mn-ea"/>
                <a:cs typeface="+mn-cs"/>
              </a:defRPr>
            </a:lvl2pPr>
            <a:lvl3pPr>
              <a:lnSpc>
                <a:spcPct val="150000"/>
              </a:lnSpc>
              <a:defRPr sz="1600"/>
            </a:lvl3pPr>
            <a:lvl4pPr>
              <a:lnSpc>
                <a:spcPct val="150000"/>
              </a:lnSpc>
              <a:defRPr sz="1600"/>
            </a:lvl4pPr>
            <a:lvl5pPr>
              <a:lnSpc>
                <a:spcPct val="150000"/>
              </a:lnSpc>
              <a:defRPr sz="1600"/>
            </a:lvl5pPr>
          </a:lstStyle>
          <a:p>
            <a:pPr lvl="0"/>
            <a:r>
              <a:rPr lang="en-US"/>
              <a:t>Bullet point 1</a:t>
            </a:r>
          </a:p>
          <a:p>
            <a:pPr lvl="1"/>
            <a:r>
              <a:rPr lang="en-US"/>
              <a:t>Secondary bullet point 1</a:t>
            </a:r>
          </a:p>
          <a:p>
            <a:pPr marL="622300" marR="0" lvl="1" indent="-292100" algn="l" defTabSz="914377"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a:t>Secondary bullet point 2</a:t>
            </a:r>
          </a:p>
          <a:p>
            <a:pPr lvl="0"/>
            <a:r>
              <a:rPr lang="en-US"/>
              <a:t>Bullet point 2</a:t>
            </a:r>
          </a:p>
        </p:txBody>
      </p:sp>
      <p:graphicFrame>
        <p:nvGraphicFramePr>
          <p:cNvPr id="3" name="Table 19">
            <a:extLst>
              <a:ext uri="{FF2B5EF4-FFF2-40B4-BE49-F238E27FC236}">
                <a16:creationId xmlns:a16="http://schemas.microsoft.com/office/drawing/2014/main" id="{3CD5F0AF-CF56-D04A-9732-DD4D750C1279}"/>
              </a:ext>
            </a:extLst>
          </p:cNvPr>
          <p:cNvGraphicFramePr>
            <a:graphicFrameLocks noGrp="1"/>
          </p:cNvGraphicFramePr>
          <p:nvPr userDrawn="1">
            <p:extLst>
              <p:ext uri="{D42A27DB-BD31-4B8C-83A1-F6EECF244321}">
                <p14:modId xmlns:p14="http://schemas.microsoft.com/office/powerpoint/2010/main" val="4048882725"/>
              </p:ext>
            </p:extLst>
          </p:nvPr>
        </p:nvGraphicFramePr>
        <p:xfrm>
          <a:off x="6718762" y="1936980"/>
          <a:ext cx="5156814" cy="3879878"/>
        </p:xfrm>
        <a:graphic>
          <a:graphicData uri="http://schemas.openxmlformats.org/drawingml/2006/table">
            <a:tbl>
              <a:tblPr firstRow="1" bandRow="1">
                <a:tableStyleId>{5C22544A-7EE6-4342-B048-85BDC9FD1C3A}</a:tableStyleId>
              </a:tblPr>
              <a:tblGrid>
                <a:gridCol w="1718938">
                  <a:extLst>
                    <a:ext uri="{9D8B030D-6E8A-4147-A177-3AD203B41FA5}">
                      <a16:colId xmlns:a16="http://schemas.microsoft.com/office/drawing/2014/main" val="3072229989"/>
                    </a:ext>
                  </a:extLst>
                </a:gridCol>
                <a:gridCol w="1718938">
                  <a:extLst>
                    <a:ext uri="{9D8B030D-6E8A-4147-A177-3AD203B41FA5}">
                      <a16:colId xmlns:a16="http://schemas.microsoft.com/office/drawing/2014/main" val="927619019"/>
                    </a:ext>
                  </a:extLst>
                </a:gridCol>
                <a:gridCol w="1718938">
                  <a:extLst>
                    <a:ext uri="{9D8B030D-6E8A-4147-A177-3AD203B41FA5}">
                      <a16:colId xmlns:a16="http://schemas.microsoft.com/office/drawing/2014/main" val="479617266"/>
                    </a:ext>
                  </a:extLst>
                </a:gridCol>
              </a:tblGrid>
              <a:tr h="766653">
                <a:tc>
                  <a:txBody>
                    <a:bodyPr/>
                    <a:lstStyle/>
                    <a:p>
                      <a:pPr>
                        <a:lnSpc>
                          <a:spcPct val="107000"/>
                        </a:lnSpc>
                      </a:pPr>
                      <a:r>
                        <a:rPr lang="en-US" sz="1400"/>
                        <a:t>Heading for </a:t>
                      </a:r>
                      <a:br>
                        <a:rPr lang="en-US" sz="1400"/>
                      </a:br>
                      <a:r>
                        <a:rPr lang="en-US" sz="1400"/>
                        <a:t>Text Column</a:t>
                      </a:r>
                    </a:p>
                  </a:txBody>
                  <a:tcPr marL="137160" marR="137160" marT="137160" marB="137160"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0055B8"/>
                    </a:solidFill>
                  </a:tcPr>
                </a:tc>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en-US" sz="1400" b="1" kern="1200">
                          <a:solidFill>
                            <a:schemeClr val="lt1"/>
                          </a:solidFill>
                          <a:latin typeface="+mn-lt"/>
                          <a:ea typeface="+mn-ea"/>
                          <a:cs typeface="+mn-cs"/>
                        </a:rPr>
                        <a:t>Heading for </a:t>
                      </a:r>
                      <a:br>
                        <a:rPr lang="en-US" sz="1400" b="1" kern="1200">
                          <a:solidFill>
                            <a:schemeClr val="lt1"/>
                          </a:solidFill>
                          <a:latin typeface="+mn-lt"/>
                          <a:ea typeface="+mn-ea"/>
                          <a:cs typeface="+mn-cs"/>
                        </a:rPr>
                      </a:br>
                      <a:r>
                        <a:rPr lang="en-US" sz="1400" b="1" kern="1200">
                          <a:solidFill>
                            <a:schemeClr val="lt1"/>
                          </a:solidFill>
                          <a:latin typeface="+mn-lt"/>
                          <a:ea typeface="+mn-ea"/>
                          <a:cs typeface="+mn-cs"/>
                        </a:rPr>
                        <a:t>Text Column</a:t>
                      </a:r>
                    </a:p>
                  </a:txBody>
                  <a:tcPr marL="137160" marR="137160" marT="137160" marB="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0055B8"/>
                    </a:solidFill>
                  </a:tcPr>
                </a:tc>
                <a:tc>
                  <a:txBody>
                    <a:bodyPr/>
                    <a:lstStyle/>
                    <a:p>
                      <a:pPr marL="0" marR="0" lvl="0" indent="0" algn="r" defTabSz="914377" rtl="0" eaLnBrk="1" fontAlgn="auto" latinLnBrk="0" hangingPunct="1">
                        <a:lnSpc>
                          <a:spcPct val="107000"/>
                        </a:lnSpc>
                        <a:spcBef>
                          <a:spcPts val="0"/>
                        </a:spcBef>
                        <a:spcAft>
                          <a:spcPts val="0"/>
                        </a:spcAft>
                        <a:buClrTx/>
                        <a:buSzTx/>
                        <a:buFontTx/>
                        <a:buNone/>
                        <a:tabLst/>
                        <a:defRPr/>
                      </a:pPr>
                      <a:r>
                        <a:rPr lang="en-US" sz="1400" b="1" kern="1200">
                          <a:solidFill>
                            <a:schemeClr val="lt1"/>
                          </a:solidFill>
                          <a:latin typeface="+mn-lt"/>
                          <a:ea typeface="+mn-ea"/>
                          <a:cs typeface="+mn-cs"/>
                        </a:rPr>
                        <a:t>Heading for</a:t>
                      </a:r>
                      <a:br>
                        <a:rPr lang="en-US" sz="1400" b="1" kern="1200">
                          <a:solidFill>
                            <a:schemeClr val="lt1"/>
                          </a:solidFill>
                          <a:latin typeface="+mn-lt"/>
                          <a:ea typeface="+mn-ea"/>
                          <a:cs typeface="+mn-cs"/>
                        </a:rPr>
                      </a:br>
                      <a:r>
                        <a:rPr lang="en-US" sz="1400" b="1" kern="1200">
                          <a:solidFill>
                            <a:schemeClr val="lt1"/>
                          </a:solidFill>
                          <a:latin typeface="+mn-lt"/>
                          <a:ea typeface="+mn-ea"/>
                          <a:cs typeface="+mn-cs"/>
                        </a:rPr>
                        <a:t>Number Column</a:t>
                      </a:r>
                    </a:p>
                  </a:txBody>
                  <a:tcPr marL="137160" marR="137160" marT="137160" marB="137160"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rgbClr val="0055B8"/>
                    </a:solidFill>
                  </a:tcPr>
                </a:tc>
                <a:extLst>
                  <a:ext uri="{0D108BD9-81ED-4DB2-BD59-A6C34878D82A}">
                    <a16:rowId xmlns:a16="http://schemas.microsoft.com/office/drawing/2014/main" val="3193302159"/>
                  </a:ext>
                </a:extLst>
              </a:tr>
              <a:tr h="327134">
                <a:tc>
                  <a:txBody>
                    <a:bodyPr/>
                    <a:lstStyle/>
                    <a:p>
                      <a:r>
                        <a:rPr lang="en-US" sz="1400" kern="1200">
                          <a:solidFill>
                            <a:schemeClr val="accent2">
                              <a:lumMod val="10000"/>
                            </a:schemeClr>
                          </a:solidFill>
                          <a:latin typeface="+mn-lt"/>
                          <a:ea typeface="+mn-ea"/>
                          <a:cs typeface="+mn-cs"/>
                        </a:rPr>
                        <a:t>Text</a:t>
                      </a:r>
                      <a:endParaRPr lang="en-US" sz="1400">
                        <a:solidFill>
                          <a:schemeClr val="accent2">
                            <a:lumMod val="10000"/>
                          </a:schemeClr>
                        </a:solidFill>
                      </a:endParaRPr>
                    </a:p>
                  </a:txBody>
                  <a:tcPr marL="137160" marR="13716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a:solidFill>
                            <a:schemeClr val="accent2">
                              <a:lumMod val="10000"/>
                            </a:schemeClr>
                          </a:solidFill>
                        </a:rPr>
                        <a:t>Text</a:t>
                      </a: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a:txBody>
                    <a:bodyPr/>
                    <a:lstStyle/>
                    <a:p>
                      <a:pPr algn="r"/>
                      <a:r>
                        <a:rPr lang="en-US" sz="1400" kern="1200">
                          <a:solidFill>
                            <a:schemeClr val="accent2">
                              <a:lumMod val="10000"/>
                            </a:schemeClr>
                          </a:solidFill>
                          <a:latin typeface="+mn-lt"/>
                          <a:ea typeface="+mn-ea"/>
                          <a:cs typeface="+mn-cs"/>
                        </a:rPr>
                        <a:t>0.00</a:t>
                      </a:r>
                    </a:p>
                  </a:txBody>
                  <a:tcPr marL="137160" marR="13716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251710462"/>
                  </a:ext>
                </a:extLst>
              </a:tr>
              <a:tr h="398013">
                <a:tc>
                  <a:txBody>
                    <a:bodyPr/>
                    <a:lstStyle/>
                    <a:p>
                      <a:endParaRPr lang="en-US" sz="1400">
                        <a:solidFill>
                          <a:schemeClr val="accent2">
                            <a:lumMod val="10000"/>
                          </a:schemeClr>
                        </a:solidFill>
                      </a:endParaRPr>
                    </a:p>
                  </a:txBody>
                  <a:tcPr marL="137160" marR="13716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55B8">
                        <a:alpha val="5000"/>
                      </a:srgbClr>
                    </a:solidFill>
                  </a:tcPr>
                </a:tc>
                <a:tc>
                  <a:txBody>
                    <a:bodyPr/>
                    <a:lstStyle/>
                    <a:p>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55B8">
                        <a:alpha val="5000"/>
                      </a:srgbClr>
                    </a:solidFill>
                  </a:tcPr>
                </a:tc>
                <a:tc>
                  <a:txBody>
                    <a:bodyPr/>
                    <a:lstStyle/>
                    <a:p>
                      <a:pPr algn="r"/>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55B8">
                        <a:alpha val="5000"/>
                      </a:srgbClr>
                    </a:solidFill>
                  </a:tcPr>
                </a:tc>
                <a:extLst>
                  <a:ext uri="{0D108BD9-81ED-4DB2-BD59-A6C34878D82A}">
                    <a16:rowId xmlns:a16="http://schemas.microsoft.com/office/drawing/2014/main" val="3604229176"/>
                  </a:ext>
                </a:extLst>
              </a:tr>
              <a:tr h="398013">
                <a:tc>
                  <a:txBody>
                    <a:bodyPr/>
                    <a:lstStyle/>
                    <a:p>
                      <a:endParaRPr lang="en-US" sz="1400">
                        <a:solidFill>
                          <a:schemeClr val="accent2">
                            <a:lumMod val="10000"/>
                          </a:schemeClr>
                        </a:solidFill>
                      </a:endParaRPr>
                    </a:p>
                  </a:txBody>
                  <a:tcPr marL="137160" marR="13716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alpha val="5000"/>
                      </a:schemeClr>
                    </a:solidFill>
                  </a:tcPr>
                </a:tc>
                <a:tc>
                  <a:txBody>
                    <a:bodyPr/>
                    <a:lstStyle/>
                    <a:p>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alpha val="5000"/>
                      </a:schemeClr>
                    </a:solidFill>
                  </a:tcPr>
                </a:tc>
                <a:tc>
                  <a:txBody>
                    <a:bodyPr/>
                    <a:lstStyle/>
                    <a:p>
                      <a:pPr algn="r"/>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alpha val="5000"/>
                      </a:schemeClr>
                    </a:solidFill>
                  </a:tcPr>
                </a:tc>
                <a:extLst>
                  <a:ext uri="{0D108BD9-81ED-4DB2-BD59-A6C34878D82A}">
                    <a16:rowId xmlns:a16="http://schemas.microsoft.com/office/drawing/2014/main" val="2341735276"/>
                  </a:ext>
                </a:extLst>
              </a:tr>
              <a:tr h="398013">
                <a:tc>
                  <a:txBody>
                    <a:bodyPr/>
                    <a:lstStyle/>
                    <a:p>
                      <a:endParaRPr lang="en-US" sz="1400">
                        <a:solidFill>
                          <a:schemeClr val="accent2">
                            <a:lumMod val="10000"/>
                          </a:schemeClr>
                        </a:solidFill>
                      </a:endParaRPr>
                    </a:p>
                  </a:txBody>
                  <a:tcPr marL="137160" marR="13716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55B8">
                        <a:alpha val="5000"/>
                      </a:srgbClr>
                    </a:solidFill>
                  </a:tcPr>
                </a:tc>
                <a:tc>
                  <a:txBody>
                    <a:bodyPr/>
                    <a:lstStyle/>
                    <a:p>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55B8">
                        <a:alpha val="5000"/>
                      </a:srgbClr>
                    </a:solidFill>
                  </a:tcPr>
                </a:tc>
                <a:tc>
                  <a:txBody>
                    <a:bodyPr/>
                    <a:lstStyle/>
                    <a:p>
                      <a:pPr algn="r"/>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55B8">
                        <a:alpha val="5000"/>
                      </a:srgbClr>
                    </a:solidFill>
                  </a:tcPr>
                </a:tc>
                <a:extLst>
                  <a:ext uri="{0D108BD9-81ED-4DB2-BD59-A6C34878D82A}">
                    <a16:rowId xmlns:a16="http://schemas.microsoft.com/office/drawing/2014/main" val="716208986"/>
                  </a:ext>
                </a:extLst>
              </a:tr>
              <a:tr h="398013">
                <a:tc>
                  <a:txBody>
                    <a:bodyPr/>
                    <a:lstStyle/>
                    <a:p>
                      <a:endParaRPr lang="en-US" sz="1400">
                        <a:solidFill>
                          <a:schemeClr val="accent2">
                            <a:lumMod val="10000"/>
                          </a:schemeClr>
                        </a:solidFill>
                      </a:endParaRPr>
                    </a:p>
                  </a:txBody>
                  <a:tcPr marL="137160" marR="13716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alpha val="5000"/>
                      </a:schemeClr>
                    </a:solidFill>
                  </a:tcPr>
                </a:tc>
                <a:tc>
                  <a:txBody>
                    <a:bodyPr/>
                    <a:lstStyle/>
                    <a:p>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alpha val="5000"/>
                      </a:schemeClr>
                    </a:solidFill>
                  </a:tcPr>
                </a:tc>
                <a:tc>
                  <a:txBody>
                    <a:bodyPr/>
                    <a:lstStyle/>
                    <a:p>
                      <a:pPr algn="r"/>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alpha val="5000"/>
                      </a:schemeClr>
                    </a:solidFill>
                  </a:tcPr>
                </a:tc>
                <a:extLst>
                  <a:ext uri="{0D108BD9-81ED-4DB2-BD59-A6C34878D82A}">
                    <a16:rowId xmlns:a16="http://schemas.microsoft.com/office/drawing/2014/main" val="527955708"/>
                  </a:ext>
                </a:extLst>
              </a:tr>
              <a:tr h="398013">
                <a:tc>
                  <a:txBody>
                    <a:bodyPr/>
                    <a:lstStyle/>
                    <a:p>
                      <a:endParaRPr lang="en-US" sz="1400">
                        <a:solidFill>
                          <a:schemeClr val="accent2">
                            <a:lumMod val="10000"/>
                          </a:schemeClr>
                        </a:solidFill>
                      </a:endParaRPr>
                    </a:p>
                  </a:txBody>
                  <a:tcPr marL="137160" marR="13716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55B8">
                        <a:alpha val="5000"/>
                      </a:srgbClr>
                    </a:solidFill>
                  </a:tcPr>
                </a:tc>
                <a:tc>
                  <a:txBody>
                    <a:bodyPr/>
                    <a:lstStyle/>
                    <a:p>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55B8">
                        <a:alpha val="5000"/>
                      </a:srgbClr>
                    </a:solidFill>
                  </a:tcPr>
                </a:tc>
                <a:tc>
                  <a:txBody>
                    <a:bodyPr/>
                    <a:lstStyle/>
                    <a:p>
                      <a:pPr algn="r"/>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55B8">
                        <a:alpha val="5000"/>
                      </a:srgbClr>
                    </a:solidFill>
                  </a:tcPr>
                </a:tc>
                <a:extLst>
                  <a:ext uri="{0D108BD9-81ED-4DB2-BD59-A6C34878D82A}">
                    <a16:rowId xmlns:a16="http://schemas.microsoft.com/office/drawing/2014/main" val="1906275994"/>
                  </a:ext>
                </a:extLst>
              </a:tr>
              <a:tr h="398013">
                <a:tc>
                  <a:txBody>
                    <a:bodyPr/>
                    <a:lstStyle/>
                    <a:p>
                      <a:endParaRPr lang="en-US" sz="1400">
                        <a:solidFill>
                          <a:schemeClr val="accent2">
                            <a:lumMod val="10000"/>
                          </a:schemeClr>
                        </a:solidFill>
                      </a:endParaRPr>
                    </a:p>
                  </a:txBody>
                  <a:tcPr marL="137160" marR="13716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alpha val="5000"/>
                      </a:schemeClr>
                    </a:solidFill>
                  </a:tcPr>
                </a:tc>
                <a:tc>
                  <a:txBody>
                    <a:bodyPr/>
                    <a:lstStyle/>
                    <a:p>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alpha val="5000"/>
                      </a:schemeClr>
                    </a:solidFill>
                  </a:tcPr>
                </a:tc>
                <a:tc>
                  <a:txBody>
                    <a:bodyPr/>
                    <a:lstStyle/>
                    <a:p>
                      <a:pPr algn="r"/>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alpha val="5000"/>
                      </a:schemeClr>
                    </a:solidFill>
                  </a:tcPr>
                </a:tc>
                <a:extLst>
                  <a:ext uri="{0D108BD9-81ED-4DB2-BD59-A6C34878D82A}">
                    <a16:rowId xmlns:a16="http://schemas.microsoft.com/office/drawing/2014/main" val="2748962206"/>
                  </a:ext>
                </a:extLst>
              </a:tr>
              <a:tr h="398013">
                <a:tc>
                  <a:txBody>
                    <a:bodyPr/>
                    <a:lstStyle/>
                    <a:p>
                      <a:endParaRPr lang="en-US" sz="1400">
                        <a:solidFill>
                          <a:schemeClr val="accent2">
                            <a:lumMod val="10000"/>
                          </a:schemeClr>
                        </a:solidFill>
                      </a:endParaRPr>
                    </a:p>
                  </a:txBody>
                  <a:tcPr marL="137160" marR="13716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55B8">
                        <a:alpha val="5000"/>
                      </a:srgbClr>
                    </a:solidFill>
                  </a:tcPr>
                </a:tc>
                <a:tc>
                  <a:txBody>
                    <a:bodyPr/>
                    <a:lstStyle/>
                    <a:p>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55B8">
                        <a:alpha val="5000"/>
                      </a:srgbClr>
                    </a:solidFill>
                  </a:tcPr>
                </a:tc>
                <a:tc>
                  <a:txBody>
                    <a:bodyPr/>
                    <a:lstStyle/>
                    <a:p>
                      <a:pPr algn="r"/>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rgbClr val="0055B8">
                        <a:alpha val="5000"/>
                      </a:srgbClr>
                    </a:solidFill>
                  </a:tcPr>
                </a:tc>
                <a:extLst>
                  <a:ext uri="{0D108BD9-81ED-4DB2-BD59-A6C34878D82A}">
                    <a16:rowId xmlns:a16="http://schemas.microsoft.com/office/drawing/2014/main" val="4207428821"/>
                  </a:ext>
                </a:extLst>
              </a:tr>
            </a:tbl>
          </a:graphicData>
        </a:graphic>
      </p:graphicFrame>
      <p:pic>
        <p:nvPicPr>
          <p:cNvPr id="12" name="Picture 11">
            <a:extLst>
              <a:ext uri="{FF2B5EF4-FFF2-40B4-BE49-F238E27FC236}">
                <a16:creationId xmlns:a16="http://schemas.microsoft.com/office/drawing/2014/main" id="{C2889FB1-7060-9144-99AC-88B3653248C3}"/>
              </a:ext>
            </a:extLst>
          </p:cNvPr>
          <p:cNvPicPr>
            <a:picLocks noChangeAspect="1"/>
          </p:cNvPicPr>
          <p:nvPr userDrawn="1"/>
        </p:nvPicPr>
        <p:blipFill>
          <a:blip r:embed="rId2"/>
          <a:srcRect/>
          <a:stretch/>
        </p:blipFill>
        <p:spPr>
          <a:xfrm>
            <a:off x="0" y="6647947"/>
            <a:ext cx="12192000" cy="215900"/>
          </a:xfrm>
          <a:prstGeom prst="rect">
            <a:avLst/>
          </a:prstGeom>
        </p:spPr>
      </p:pic>
      <p:sp>
        <p:nvSpPr>
          <p:cNvPr id="13" name="Slide Number Placeholder 5">
            <a:extLst>
              <a:ext uri="{FF2B5EF4-FFF2-40B4-BE49-F238E27FC236}">
                <a16:creationId xmlns:a16="http://schemas.microsoft.com/office/drawing/2014/main" id="{6896E8FA-0C03-D34A-9BC0-71E976D6C8CC}"/>
              </a:ext>
            </a:extLst>
          </p:cNvPr>
          <p:cNvSpPr>
            <a:spLocks noGrp="1"/>
          </p:cNvSpPr>
          <p:nvPr>
            <p:ph type="sldNum" sz="quarter" idx="12"/>
          </p:nvPr>
        </p:nvSpPr>
        <p:spPr>
          <a:xfrm>
            <a:off x="11380638" y="6327497"/>
            <a:ext cx="494937" cy="169277"/>
          </a:xfrm>
          <a:prstGeom prst="rect">
            <a:avLst/>
          </a:prstGeom>
          <a:noFill/>
        </p:spPr>
        <p:txBody>
          <a:bodyPr lIns="0" tIns="0" rIns="0" bIns="0" anchor="t" anchorCtr="0"/>
          <a:lstStyle>
            <a:lvl1pPr algn="r">
              <a:defRPr sz="1200" b="1">
                <a:solidFill>
                  <a:srgbClr val="0055B8"/>
                </a:solidFill>
              </a:defRPr>
            </a:lvl1pPr>
          </a:lstStyle>
          <a:p>
            <a:fld id="{20DDC20A-B509-C148-A531-92982EDB8428}" type="slidenum">
              <a:rPr lang="en-US" smtClean="0"/>
              <a:pPr/>
              <a:t>‹#›</a:t>
            </a:fld>
            <a:endParaRPr lang="en-US"/>
          </a:p>
        </p:txBody>
      </p:sp>
      <p:sp>
        <p:nvSpPr>
          <p:cNvPr id="14" name="Text Placeholder 8">
            <a:extLst>
              <a:ext uri="{FF2B5EF4-FFF2-40B4-BE49-F238E27FC236}">
                <a16:creationId xmlns:a16="http://schemas.microsoft.com/office/drawing/2014/main" id="{CA6F59A6-E80E-B746-9051-1E5B056217AA}"/>
              </a:ext>
            </a:extLst>
          </p:cNvPr>
          <p:cNvSpPr>
            <a:spLocks noGrp="1"/>
          </p:cNvSpPr>
          <p:nvPr>
            <p:ph type="body" sz="quarter" idx="18" hasCustomPrompt="1"/>
          </p:nvPr>
        </p:nvSpPr>
        <p:spPr>
          <a:xfrm>
            <a:off x="578159" y="1500303"/>
            <a:ext cx="5517841" cy="289161"/>
          </a:xfrm>
          <a:prstGeom prst="rect">
            <a:avLst/>
          </a:prstGeom>
        </p:spPr>
        <p:txBody>
          <a:bodyPr lIns="0" tIns="0" rIns="0" bIns="0">
            <a:noAutofit/>
          </a:bodyPr>
          <a:lstStyle>
            <a:lvl1pPr marL="0" indent="0">
              <a:lnSpc>
                <a:spcPct val="107000"/>
              </a:lnSpc>
              <a:spcBef>
                <a:spcPts val="0"/>
              </a:spcBef>
              <a:spcAft>
                <a:spcPts val="1000"/>
              </a:spcAft>
              <a:buClr>
                <a:srgbClr val="E01782"/>
              </a:buClr>
              <a:buFont typeface="Arial" panose="020B0604020202020204" pitchFamily="34" charset="0"/>
              <a:buNone/>
              <a:defRPr sz="2400" b="1">
                <a:solidFill>
                  <a:srgbClr val="E01782"/>
                </a:solidFill>
              </a:defRPr>
            </a:lvl1pPr>
            <a:lvl2pPr>
              <a:lnSpc>
                <a:spcPct val="150000"/>
              </a:lnSpc>
              <a:defRPr sz="1600"/>
            </a:lvl2pPr>
            <a:lvl3pPr>
              <a:lnSpc>
                <a:spcPct val="150000"/>
              </a:lnSpc>
              <a:defRPr sz="1600"/>
            </a:lvl3pPr>
            <a:lvl4pPr>
              <a:lnSpc>
                <a:spcPct val="150000"/>
              </a:lnSpc>
              <a:defRPr sz="1600"/>
            </a:lvl4pPr>
            <a:lvl5pPr>
              <a:lnSpc>
                <a:spcPct val="150000"/>
              </a:lnSpc>
              <a:defRPr sz="1600"/>
            </a:lvl5pPr>
          </a:lstStyle>
          <a:p>
            <a:r>
              <a:rPr lang="en-US" sz="1800">
                <a:solidFill>
                  <a:srgbClr val="E01782"/>
                </a:solidFill>
              </a:rPr>
              <a:t>SUBHEADING 1</a:t>
            </a:r>
          </a:p>
        </p:txBody>
      </p:sp>
    </p:spTree>
    <p:extLst>
      <p:ext uri="{BB962C8B-B14F-4D97-AF65-F5344CB8AC3E}">
        <p14:creationId xmlns:p14="http://schemas.microsoft.com/office/powerpoint/2010/main" val="674994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Vertical Image Left Displa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158" y="574554"/>
            <a:ext cx="11297418" cy="559689"/>
          </a:xfrm>
          <a:prstGeom prst="rect">
            <a:avLst/>
          </a:prstGeom>
        </p:spPr>
        <p:txBody>
          <a:bodyPr lIns="0" tIns="0" rIns="0" bIns="0" anchor="t">
            <a:noAutofit/>
          </a:bodyPr>
          <a:lstStyle>
            <a:lvl1pPr>
              <a:defRPr sz="4000">
                <a:solidFill>
                  <a:srgbClr val="0055B8"/>
                </a:solidFill>
              </a:defRPr>
            </a:lvl1pPr>
          </a:lstStyle>
          <a:p>
            <a:r>
              <a:rPr lang="en-US"/>
              <a:t>Heading</a:t>
            </a:r>
          </a:p>
        </p:txBody>
      </p:sp>
      <p:sp>
        <p:nvSpPr>
          <p:cNvPr id="15" name="Text Placeholder 8"/>
          <p:cNvSpPr>
            <a:spLocks noGrp="1"/>
          </p:cNvSpPr>
          <p:nvPr>
            <p:ph type="body" sz="quarter" idx="14" hasCustomPrompt="1"/>
          </p:nvPr>
        </p:nvSpPr>
        <p:spPr>
          <a:xfrm>
            <a:off x="578159" y="1936981"/>
            <a:ext cx="5517842" cy="1669820"/>
          </a:xfrm>
          <a:prstGeom prst="rect">
            <a:avLst/>
          </a:prstGeom>
        </p:spPr>
        <p:txBody>
          <a:bodyPr lIns="0" tIns="0" rIns="0" bIns="0">
            <a:noAutofit/>
          </a:bodyPr>
          <a:lstStyle>
            <a:lvl1pPr marL="0" indent="0">
              <a:lnSpc>
                <a:spcPct val="107000"/>
              </a:lnSpc>
              <a:spcBef>
                <a:spcPts val="0"/>
              </a:spcBef>
              <a:spcAft>
                <a:spcPts val="1000"/>
              </a:spcAft>
              <a:buClr>
                <a:srgbClr val="E01782"/>
              </a:buClr>
              <a:buFont typeface="Arial" panose="020B0604020202020204" pitchFamily="34" charset="0"/>
              <a:buNone/>
              <a:defRPr sz="1800">
                <a:solidFill>
                  <a:schemeClr val="accent2">
                    <a:lumMod val="10000"/>
                  </a:schemeClr>
                </a:solidFill>
              </a:defRPr>
            </a:lvl1pPr>
            <a:lvl2pPr>
              <a:lnSpc>
                <a:spcPct val="150000"/>
              </a:lnSpc>
              <a:defRPr sz="1600"/>
            </a:lvl2pPr>
            <a:lvl3pPr>
              <a:lnSpc>
                <a:spcPct val="150000"/>
              </a:lnSpc>
              <a:defRPr sz="1600"/>
            </a:lvl3pPr>
            <a:lvl4pPr>
              <a:lnSpc>
                <a:spcPct val="150000"/>
              </a:lnSpc>
              <a:defRPr sz="1600"/>
            </a:lvl4pPr>
            <a:lvl5pPr>
              <a:lnSpc>
                <a:spcPct val="150000"/>
              </a:lnSpc>
              <a:defRPr sz="1600"/>
            </a:lvl5pPr>
          </a:lstStyle>
          <a:p>
            <a:pPr lvl="0"/>
            <a:r>
              <a:rPr lang="en-US"/>
              <a:t>Click to add text</a:t>
            </a:r>
          </a:p>
        </p:txBody>
      </p:sp>
      <p:sp>
        <p:nvSpPr>
          <p:cNvPr id="11" name="Rectangle 10">
            <a:extLst>
              <a:ext uri="{FF2B5EF4-FFF2-40B4-BE49-F238E27FC236}">
                <a16:creationId xmlns:a16="http://schemas.microsoft.com/office/drawing/2014/main" id="{E53A13F0-0DBB-E348-843D-32C7DC40C2F0}"/>
              </a:ext>
            </a:extLst>
          </p:cNvPr>
          <p:cNvSpPr/>
          <p:nvPr userDrawn="1"/>
        </p:nvSpPr>
        <p:spPr>
          <a:xfrm>
            <a:off x="0" y="642568"/>
            <a:ext cx="363578" cy="363578"/>
          </a:xfrm>
          <a:prstGeom prst="rect">
            <a:avLst/>
          </a:prstGeom>
          <a:solidFill>
            <a:srgbClr val="00D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8">
            <a:extLst>
              <a:ext uri="{FF2B5EF4-FFF2-40B4-BE49-F238E27FC236}">
                <a16:creationId xmlns:a16="http://schemas.microsoft.com/office/drawing/2014/main" id="{9D79CD81-2D8C-EF43-A199-97B00A6E8ED9}"/>
              </a:ext>
            </a:extLst>
          </p:cNvPr>
          <p:cNvSpPr>
            <a:spLocks noGrp="1"/>
          </p:cNvSpPr>
          <p:nvPr>
            <p:ph type="body" sz="quarter" idx="15" hasCustomPrompt="1"/>
          </p:nvPr>
        </p:nvSpPr>
        <p:spPr>
          <a:xfrm>
            <a:off x="578159" y="3854939"/>
            <a:ext cx="5517842" cy="1961919"/>
          </a:xfrm>
          <a:prstGeom prst="rect">
            <a:avLst/>
          </a:prstGeom>
        </p:spPr>
        <p:txBody>
          <a:bodyPr lIns="0" tIns="0" rIns="0" bIns="0">
            <a:noAutofit/>
          </a:bodyPr>
          <a:lstStyle>
            <a:lvl1pPr marL="342900" indent="-342900">
              <a:lnSpc>
                <a:spcPct val="107000"/>
              </a:lnSpc>
              <a:spcBef>
                <a:spcPts val="1000"/>
              </a:spcBef>
              <a:spcAft>
                <a:spcPts val="400"/>
              </a:spcAft>
              <a:buClr>
                <a:srgbClr val="E01782"/>
              </a:buClr>
              <a:buFont typeface="Arial" panose="020B0604020202020204" pitchFamily="34" charset="0"/>
              <a:buChar char="•"/>
              <a:defRPr sz="1800">
                <a:solidFill>
                  <a:schemeClr val="accent2">
                    <a:lumMod val="10000"/>
                  </a:schemeClr>
                </a:solidFill>
              </a:defRPr>
            </a:lvl1pPr>
            <a:lvl2pPr marL="615950" marR="0" indent="-285750" algn="l" defTabSz="914377" rtl="0" eaLnBrk="1" fontAlgn="auto" latinLnBrk="0" hangingPunct="1">
              <a:lnSpc>
                <a:spcPct val="107000"/>
              </a:lnSpc>
              <a:spcBef>
                <a:spcPts val="0"/>
              </a:spcBef>
              <a:spcAft>
                <a:spcPts val="400"/>
              </a:spcAft>
              <a:buClrTx/>
              <a:buSzPct val="95000"/>
              <a:buFont typeface="Courier New" panose="02070309020205020404" pitchFamily="49" charset="0"/>
              <a:buChar char="o"/>
              <a:tabLst/>
              <a:defRPr lang="en-US" sz="1600" kern="1200" baseline="0" dirty="0" smtClean="0">
                <a:solidFill>
                  <a:srgbClr val="00436E"/>
                </a:solidFill>
                <a:latin typeface="+mn-lt"/>
                <a:ea typeface="+mn-ea"/>
                <a:cs typeface="+mn-cs"/>
              </a:defRPr>
            </a:lvl2pPr>
            <a:lvl3pPr>
              <a:lnSpc>
                <a:spcPct val="150000"/>
              </a:lnSpc>
              <a:defRPr sz="1600"/>
            </a:lvl3pPr>
            <a:lvl4pPr>
              <a:lnSpc>
                <a:spcPct val="150000"/>
              </a:lnSpc>
              <a:defRPr sz="1600"/>
            </a:lvl4pPr>
            <a:lvl5pPr>
              <a:lnSpc>
                <a:spcPct val="150000"/>
              </a:lnSpc>
              <a:defRPr sz="1600"/>
            </a:lvl5pPr>
          </a:lstStyle>
          <a:p>
            <a:pPr lvl="0"/>
            <a:r>
              <a:rPr lang="en-US"/>
              <a:t>Bullet point 1</a:t>
            </a:r>
          </a:p>
          <a:p>
            <a:pPr lvl="1"/>
            <a:r>
              <a:rPr lang="en-US"/>
              <a:t>Secondary bullet point 1</a:t>
            </a:r>
          </a:p>
          <a:p>
            <a:pPr marL="622300" marR="0" lvl="1" indent="-292100" algn="l" defTabSz="914377"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a:t>Secondary bullet point 2</a:t>
            </a:r>
          </a:p>
          <a:p>
            <a:pPr lvl="0"/>
            <a:r>
              <a:rPr lang="en-US"/>
              <a:t>Bullet point 2</a:t>
            </a:r>
          </a:p>
        </p:txBody>
      </p:sp>
      <p:sp>
        <p:nvSpPr>
          <p:cNvPr id="5" name="Table Placeholder 4">
            <a:extLst>
              <a:ext uri="{FF2B5EF4-FFF2-40B4-BE49-F238E27FC236}">
                <a16:creationId xmlns:a16="http://schemas.microsoft.com/office/drawing/2014/main" id="{BD9675D2-89F8-FA4D-ADC3-C8574DFF3409}"/>
              </a:ext>
            </a:extLst>
          </p:cNvPr>
          <p:cNvSpPr>
            <a:spLocks noGrp="1"/>
          </p:cNvSpPr>
          <p:nvPr>
            <p:ph type="tbl" sz="quarter" idx="16" hasCustomPrompt="1"/>
          </p:nvPr>
        </p:nvSpPr>
        <p:spPr>
          <a:xfrm>
            <a:off x="6718761" y="1936981"/>
            <a:ext cx="5156814" cy="3924264"/>
          </a:xfrm>
          <a:prstGeom prst="rect">
            <a:avLst/>
          </a:prstGeom>
        </p:spPr>
        <p:txBody>
          <a:bodyPr/>
          <a:lstStyle>
            <a:lvl1pPr>
              <a:lnSpc>
                <a:spcPct val="109000"/>
              </a:lnSpc>
              <a:defRPr/>
            </a:lvl1pPr>
          </a:lstStyle>
          <a:p>
            <a:r>
              <a:rPr lang="en-US"/>
              <a:t>Copy the small table template shown in the previous slide in the Slide Master and paste it here to use</a:t>
            </a:r>
          </a:p>
        </p:txBody>
      </p:sp>
      <p:pic>
        <p:nvPicPr>
          <p:cNvPr id="12" name="Picture 11">
            <a:extLst>
              <a:ext uri="{FF2B5EF4-FFF2-40B4-BE49-F238E27FC236}">
                <a16:creationId xmlns:a16="http://schemas.microsoft.com/office/drawing/2014/main" id="{B6BF5981-7F13-7C47-A8A2-40BB91127788}"/>
              </a:ext>
            </a:extLst>
          </p:cNvPr>
          <p:cNvPicPr>
            <a:picLocks noChangeAspect="1"/>
          </p:cNvPicPr>
          <p:nvPr userDrawn="1"/>
        </p:nvPicPr>
        <p:blipFill>
          <a:blip r:embed="rId2"/>
          <a:srcRect/>
          <a:stretch/>
        </p:blipFill>
        <p:spPr>
          <a:xfrm>
            <a:off x="0" y="6647947"/>
            <a:ext cx="12192000" cy="215900"/>
          </a:xfrm>
          <a:prstGeom prst="rect">
            <a:avLst/>
          </a:prstGeom>
        </p:spPr>
      </p:pic>
      <p:sp>
        <p:nvSpPr>
          <p:cNvPr id="13" name="Slide Number Placeholder 5">
            <a:extLst>
              <a:ext uri="{FF2B5EF4-FFF2-40B4-BE49-F238E27FC236}">
                <a16:creationId xmlns:a16="http://schemas.microsoft.com/office/drawing/2014/main" id="{E51C298B-46A1-C749-B234-009FAE86B2E5}"/>
              </a:ext>
            </a:extLst>
          </p:cNvPr>
          <p:cNvSpPr>
            <a:spLocks noGrp="1"/>
          </p:cNvSpPr>
          <p:nvPr>
            <p:ph type="sldNum" sz="quarter" idx="12"/>
          </p:nvPr>
        </p:nvSpPr>
        <p:spPr>
          <a:xfrm>
            <a:off x="11380638" y="6327497"/>
            <a:ext cx="494937" cy="169277"/>
          </a:xfrm>
          <a:prstGeom prst="rect">
            <a:avLst/>
          </a:prstGeom>
          <a:noFill/>
        </p:spPr>
        <p:txBody>
          <a:bodyPr lIns="0" tIns="0" rIns="0" bIns="0" anchor="t" anchorCtr="0"/>
          <a:lstStyle>
            <a:lvl1pPr algn="r">
              <a:defRPr sz="1200" b="1">
                <a:solidFill>
                  <a:srgbClr val="0055B8"/>
                </a:solidFill>
              </a:defRPr>
            </a:lvl1pPr>
          </a:lstStyle>
          <a:p>
            <a:fld id="{20DDC20A-B509-C148-A531-92982EDB8428}" type="slidenum">
              <a:rPr lang="en-US" smtClean="0"/>
              <a:pPr/>
              <a:t>‹#›</a:t>
            </a:fld>
            <a:endParaRPr lang="en-US"/>
          </a:p>
        </p:txBody>
      </p:sp>
      <p:sp>
        <p:nvSpPr>
          <p:cNvPr id="14" name="Text Placeholder 8">
            <a:extLst>
              <a:ext uri="{FF2B5EF4-FFF2-40B4-BE49-F238E27FC236}">
                <a16:creationId xmlns:a16="http://schemas.microsoft.com/office/drawing/2014/main" id="{518555F9-2FD4-F34C-BB02-295DCE93C923}"/>
              </a:ext>
            </a:extLst>
          </p:cNvPr>
          <p:cNvSpPr>
            <a:spLocks noGrp="1"/>
          </p:cNvSpPr>
          <p:nvPr>
            <p:ph type="body" sz="quarter" idx="18" hasCustomPrompt="1"/>
          </p:nvPr>
        </p:nvSpPr>
        <p:spPr>
          <a:xfrm>
            <a:off x="578159" y="1500303"/>
            <a:ext cx="5517841" cy="289161"/>
          </a:xfrm>
          <a:prstGeom prst="rect">
            <a:avLst/>
          </a:prstGeom>
        </p:spPr>
        <p:txBody>
          <a:bodyPr lIns="0" tIns="0" rIns="0" bIns="0">
            <a:noAutofit/>
          </a:bodyPr>
          <a:lstStyle>
            <a:lvl1pPr marL="0" indent="0">
              <a:lnSpc>
                <a:spcPct val="107000"/>
              </a:lnSpc>
              <a:spcBef>
                <a:spcPts val="0"/>
              </a:spcBef>
              <a:spcAft>
                <a:spcPts val="1000"/>
              </a:spcAft>
              <a:buClr>
                <a:srgbClr val="E01782"/>
              </a:buClr>
              <a:buFont typeface="Arial" panose="020B0604020202020204" pitchFamily="34" charset="0"/>
              <a:buNone/>
              <a:defRPr sz="2400" b="1">
                <a:solidFill>
                  <a:srgbClr val="E01782"/>
                </a:solidFill>
              </a:defRPr>
            </a:lvl1pPr>
            <a:lvl2pPr>
              <a:lnSpc>
                <a:spcPct val="150000"/>
              </a:lnSpc>
              <a:defRPr sz="1600"/>
            </a:lvl2pPr>
            <a:lvl3pPr>
              <a:lnSpc>
                <a:spcPct val="150000"/>
              </a:lnSpc>
              <a:defRPr sz="1600"/>
            </a:lvl3pPr>
            <a:lvl4pPr>
              <a:lnSpc>
                <a:spcPct val="150000"/>
              </a:lnSpc>
              <a:defRPr sz="1600"/>
            </a:lvl4pPr>
            <a:lvl5pPr>
              <a:lnSpc>
                <a:spcPct val="150000"/>
              </a:lnSpc>
              <a:defRPr sz="1600"/>
            </a:lvl5pPr>
          </a:lstStyle>
          <a:p>
            <a:r>
              <a:rPr lang="en-US" sz="1800">
                <a:solidFill>
                  <a:srgbClr val="E01782"/>
                </a:solidFill>
              </a:rPr>
              <a:t>SUBHEADING 1</a:t>
            </a:r>
          </a:p>
        </p:txBody>
      </p:sp>
    </p:spTree>
    <p:extLst>
      <p:ext uri="{BB962C8B-B14F-4D97-AF65-F5344CB8AC3E}">
        <p14:creationId xmlns:p14="http://schemas.microsoft.com/office/powerpoint/2010/main" val="3562594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Vertical Image Left Displa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157" y="574554"/>
            <a:ext cx="11035687" cy="559689"/>
          </a:xfrm>
          <a:prstGeom prst="rect">
            <a:avLst/>
          </a:prstGeom>
        </p:spPr>
        <p:txBody>
          <a:bodyPr lIns="0" tIns="0" rIns="0" bIns="0" anchor="t">
            <a:noAutofit/>
          </a:bodyPr>
          <a:lstStyle>
            <a:lvl1pPr>
              <a:defRPr sz="4000">
                <a:solidFill>
                  <a:srgbClr val="0055B8"/>
                </a:solidFill>
              </a:defRPr>
            </a:lvl1pPr>
          </a:lstStyle>
          <a:p>
            <a:r>
              <a:rPr lang="en-US"/>
              <a:t>Heading</a:t>
            </a:r>
          </a:p>
        </p:txBody>
      </p:sp>
      <p:sp>
        <p:nvSpPr>
          <p:cNvPr id="15" name="Text Placeholder 8"/>
          <p:cNvSpPr>
            <a:spLocks noGrp="1"/>
          </p:cNvSpPr>
          <p:nvPr>
            <p:ph type="body" sz="quarter" idx="14" hasCustomPrompt="1"/>
          </p:nvPr>
        </p:nvSpPr>
        <p:spPr>
          <a:xfrm>
            <a:off x="578158" y="1503544"/>
            <a:ext cx="11035685" cy="281847"/>
          </a:xfrm>
          <a:prstGeom prst="rect">
            <a:avLst/>
          </a:prstGeom>
        </p:spPr>
        <p:txBody>
          <a:bodyPr lIns="0" tIns="0" rIns="0" bIns="0">
            <a:noAutofit/>
          </a:bodyPr>
          <a:lstStyle>
            <a:lvl1pPr marL="0" indent="0">
              <a:lnSpc>
                <a:spcPct val="107000"/>
              </a:lnSpc>
              <a:spcBef>
                <a:spcPts val="0"/>
              </a:spcBef>
              <a:spcAft>
                <a:spcPts val="1000"/>
              </a:spcAft>
              <a:buClr>
                <a:srgbClr val="E01782"/>
              </a:buClr>
              <a:buFont typeface="Arial" panose="020B0604020202020204" pitchFamily="34" charset="0"/>
              <a:buNone/>
              <a:defRPr sz="1800">
                <a:solidFill>
                  <a:schemeClr val="accent2">
                    <a:lumMod val="10000"/>
                  </a:schemeClr>
                </a:solidFill>
              </a:defRPr>
            </a:lvl1pPr>
            <a:lvl2pPr>
              <a:lnSpc>
                <a:spcPct val="150000"/>
              </a:lnSpc>
              <a:defRPr sz="1600"/>
            </a:lvl2pPr>
            <a:lvl3pPr>
              <a:lnSpc>
                <a:spcPct val="150000"/>
              </a:lnSpc>
              <a:defRPr sz="1600"/>
            </a:lvl3pPr>
            <a:lvl4pPr>
              <a:lnSpc>
                <a:spcPct val="150000"/>
              </a:lnSpc>
              <a:defRPr sz="1600"/>
            </a:lvl4pPr>
            <a:lvl5pPr>
              <a:lnSpc>
                <a:spcPct val="150000"/>
              </a:lnSpc>
              <a:defRPr sz="1600"/>
            </a:lvl5pPr>
          </a:lstStyle>
          <a:p>
            <a:pPr lvl="0"/>
            <a:r>
              <a:rPr lang="en-US"/>
              <a:t>Click to add text</a:t>
            </a:r>
          </a:p>
        </p:txBody>
      </p:sp>
      <p:sp>
        <p:nvSpPr>
          <p:cNvPr id="11" name="Rectangle 10">
            <a:extLst>
              <a:ext uri="{FF2B5EF4-FFF2-40B4-BE49-F238E27FC236}">
                <a16:creationId xmlns:a16="http://schemas.microsoft.com/office/drawing/2014/main" id="{E53A13F0-0DBB-E348-843D-32C7DC40C2F0}"/>
              </a:ext>
            </a:extLst>
          </p:cNvPr>
          <p:cNvSpPr/>
          <p:nvPr userDrawn="1"/>
        </p:nvSpPr>
        <p:spPr>
          <a:xfrm>
            <a:off x="0" y="642568"/>
            <a:ext cx="363578" cy="363578"/>
          </a:xfrm>
          <a:prstGeom prst="rect">
            <a:avLst/>
          </a:prstGeom>
          <a:solidFill>
            <a:srgbClr val="00D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19">
            <a:extLst>
              <a:ext uri="{FF2B5EF4-FFF2-40B4-BE49-F238E27FC236}">
                <a16:creationId xmlns:a16="http://schemas.microsoft.com/office/drawing/2014/main" id="{3CD5F0AF-CF56-D04A-9732-DD4D750C1279}"/>
              </a:ext>
            </a:extLst>
          </p:cNvPr>
          <p:cNvGraphicFramePr>
            <a:graphicFrameLocks noGrp="1"/>
          </p:cNvGraphicFramePr>
          <p:nvPr userDrawn="1">
            <p:extLst>
              <p:ext uri="{D42A27DB-BD31-4B8C-83A1-F6EECF244321}">
                <p14:modId xmlns:p14="http://schemas.microsoft.com/office/powerpoint/2010/main" val="2605517231"/>
              </p:ext>
            </p:extLst>
          </p:nvPr>
        </p:nvGraphicFramePr>
        <p:xfrm>
          <a:off x="578156" y="2116505"/>
          <a:ext cx="11035689" cy="3879878"/>
        </p:xfrm>
        <a:graphic>
          <a:graphicData uri="http://schemas.openxmlformats.org/drawingml/2006/table">
            <a:tbl>
              <a:tblPr firstRow="1" bandRow="1">
                <a:tableStyleId>{5C22544A-7EE6-4342-B048-85BDC9FD1C3A}</a:tableStyleId>
              </a:tblPr>
              <a:tblGrid>
                <a:gridCol w="3673917">
                  <a:extLst>
                    <a:ext uri="{9D8B030D-6E8A-4147-A177-3AD203B41FA5}">
                      <a16:colId xmlns:a16="http://schemas.microsoft.com/office/drawing/2014/main" val="3072229989"/>
                    </a:ext>
                  </a:extLst>
                </a:gridCol>
                <a:gridCol w="1840443">
                  <a:extLst>
                    <a:ext uri="{9D8B030D-6E8A-4147-A177-3AD203B41FA5}">
                      <a16:colId xmlns:a16="http://schemas.microsoft.com/office/drawing/2014/main" val="927619019"/>
                    </a:ext>
                  </a:extLst>
                </a:gridCol>
                <a:gridCol w="1840443">
                  <a:extLst>
                    <a:ext uri="{9D8B030D-6E8A-4147-A177-3AD203B41FA5}">
                      <a16:colId xmlns:a16="http://schemas.microsoft.com/office/drawing/2014/main" val="479617266"/>
                    </a:ext>
                  </a:extLst>
                </a:gridCol>
                <a:gridCol w="1840443">
                  <a:extLst>
                    <a:ext uri="{9D8B030D-6E8A-4147-A177-3AD203B41FA5}">
                      <a16:colId xmlns:a16="http://schemas.microsoft.com/office/drawing/2014/main" val="3217400739"/>
                    </a:ext>
                  </a:extLst>
                </a:gridCol>
                <a:gridCol w="1840443">
                  <a:extLst>
                    <a:ext uri="{9D8B030D-6E8A-4147-A177-3AD203B41FA5}">
                      <a16:colId xmlns:a16="http://schemas.microsoft.com/office/drawing/2014/main" val="915444220"/>
                    </a:ext>
                  </a:extLst>
                </a:gridCol>
              </a:tblGrid>
              <a:tr h="766653">
                <a:tc>
                  <a:txBody>
                    <a:bodyPr/>
                    <a:lstStyle/>
                    <a:p>
                      <a:pPr>
                        <a:lnSpc>
                          <a:spcPct val="107000"/>
                        </a:lnSpc>
                      </a:pPr>
                      <a:r>
                        <a:rPr lang="en-US" sz="1400"/>
                        <a:t>Heading for Text Column</a:t>
                      </a:r>
                    </a:p>
                  </a:txBody>
                  <a:tcPr marL="137160" marR="137160" marT="137160" marB="137160"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0055B8"/>
                    </a:solidFill>
                  </a:tcPr>
                </a:tc>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en-US" sz="1400" b="1" kern="1200">
                          <a:solidFill>
                            <a:schemeClr val="lt1"/>
                          </a:solidFill>
                          <a:latin typeface="+mn-lt"/>
                          <a:ea typeface="+mn-ea"/>
                          <a:cs typeface="+mn-cs"/>
                        </a:rPr>
                        <a:t>Heading for </a:t>
                      </a:r>
                      <a:br>
                        <a:rPr lang="en-US" sz="1400" b="1" kern="1200">
                          <a:solidFill>
                            <a:schemeClr val="lt1"/>
                          </a:solidFill>
                          <a:latin typeface="+mn-lt"/>
                          <a:ea typeface="+mn-ea"/>
                          <a:cs typeface="+mn-cs"/>
                        </a:rPr>
                      </a:br>
                      <a:r>
                        <a:rPr lang="en-US" sz="1400" b="1" kern="1200">
                          <a:solidFill>
                            <a:schemeClr val="lt1"/>
                          </a:solidFill>
                          <a:latin typeface="+mn-lt"/>
                          <a:ea typeface="+mn-ea"/>
                          <a:cs typeface="+mn-cs"/>
                        </a:rPr>
                        <a:t>Text Column</a:t>
                      </a:r>
                    </a:p>
                  </a:txBody>
                  <a:tcPr marL="137160" marR="137160" marT="137160" marB="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0055B8"/>
                    </a:solidFill>
                  </a:tcPr>
                </a:tc>
                <a:tc>
                  <a:txBody>
                    <a:bodyPr/>
                    <a:lstStyle/>
                    <a:p>
                      <a:pPr marL="0" marR="0" lvl="0" indent="0" algn="r" defTabSz="914377" rtl="0" eaLnBrk="1" fontAlgn="auto" latinLnBrk="0" hangingPunct="1">
                        <a:lnSpc>
                          <a:spcPct val="107000"/>
                        </a:lnSpc>
                        <a:spcBef>
                          <a:spcPts val="0"/>
                        </a:spcBef>
                        <a:spcAft>
                          <a:spcPts val="0"/>
                        </a:spcAft>
                        <a:buClrTx/>
                        <a:buSzTx/>
                        <a:buFontTx/>
                        <a:buNone/>
                        <a:tabLst/>
                        <a:defRPr/>
                      </a:pPr>
                      <a:r>
                        <a:rPr lang="en-US" sz="1400" b="1" kern="1200">
                          <a:solidFill>
                            <a:schemeClr val="lt1"/>
                          </a:solidFill>
                          <a:latin typeface="+mn-lt"/>
                          <a:ea typeface="+mn-ea"/>
                          <a:cs typeface="+mn-cs"/>
                        </a:rPr>
                        <a:t>Heading for</a:t>
                      </a:r>
                      <a:br>
                        <a:rPr lang="en-US" sz="1400" b="1" kern="1200">
                          <a:solidFill>
                            <a:schemeClr val="lt1"/>
                          </a:solidFill>
                          <a:latin typeface="+mn-lt"/>
                          <a:ea typeface="+mn-ea"/>
                          <a:cs typeface="+mn-cs"/>
                        </a:rPr>
                      </a:br>
                      <a:r>
                        <a:rPr lang="en-US" sz="1400" b="1" kern="1200">
                          <a:solidFill>
                            <a:schemeClr val="lt1"/>
                          </a:solidFill>
                          <a:latin typeface="+mn-lt"/>
                          <a:ea typeface="+mn-ea"/>
                          <a:cs typeface="+mn-cs"/>
                        </a:rPr>
                        <a:t>Number Column</a:t>
                      </a:r>
                    </a:p>
                  </a:txBody>
                  <a:tcPr marL="137160" marR="137160" marT="137160" marB="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0055B8"/>
                    </a:solidFill>
                  </a:tcPr>
                </a:tc>
                <a:tc>
                  <a:txBody>
                    <a:bodyPr/>
                    <a:lstStyle/>
                    <a:p>
                      <a:pPr marL="0" marR="0" lvl="0" indent="0" algn="r" defTabSz="914377" rtl="0" eaLnBrk="1" fontAlgn="auto" latinLnBrk="0" hangingPunct="1">
                        <a:lnSpc>
                          <a:spcPct val="107000"/>
                        </a:lnSpc>
                        <a:spcBef>
                          <a:spcPts val="0"/>
                        </a:spcBef>
                        <a:spcAft>
                          <a:spcPts val="0"/>
                        </a:spcAft>
                        <a:buClrTx/>
                        <a:buSzTx/>
                        <a:buFontTx/>
                        <a:buNone/>
                        <a:tabLst/>
                        <a:defRPr/>
                      </a:pPr>
                      <a:r>
                        <a:rPr lang="en-US" sz="1400" b="1" kern="1200">
                          <a:solidFill>
                            <a:schemeClr val="lt1"/>
                          </a:solidFill>
                          <a:latin typeface="+mn-lt"/>
                          <a:ea typeface="+mn-ea"/>
                          <a:cs typeface="+mn-cs"/>
                        </a:rPr>
                        <a:t>Heading for</a:t>
                      </a:r>
                      <a:br>
                        <a:rPr lang="en-US" sz="1400" b="1" kern="1200">
                          <a:solidFill>
                            <a:schemeClr val="lt1"/>
                          </a:solidFill>
                          <a:latin typeface="+mn-lt"/>
                          <a:ea typeface="+mn-ea"/>
                          <a:cs typeface="+mn-cs"/>
                        </a:rPr>
                      </a:br>
                      <a:r>
                        <a:rPr lang="en-US" sz="1400" b="1" kern="1200">
                          <a:solidFill>
                            <a:schemeClr val="lt1"/>
                          </a:solidFill>
                          <a:latin typeface="+mn-lt"/>
                          <a:ea typeface="+mn-ea"/>
                          <a:cs typeface="+mn-cs"/>
                        </a:rPr>
                        <a:t>Number Column</a:t>
                      </a:r>
                    </a:p>
                  </a:txBody>
                  <a:tcPr marL="137160" marR="137160" marT="137160" marB="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0055B8"/>
                    </a:solidFill>
                  </a:tcPr>
                </a:tc>
                <a:tc>
                  <a:txBody>
                    <a:bodyPr/>
                    <a:lstStyle/>
                    <a:p>
                      <a:pPr marL="0" marR="0" lvl="0" indent="0" algn="r" defTabSz="914377" rtl="0" eaLnBrk="1" fontAlgn="auto" latinLnBrk="0" hangingPunct="1">
                        <a:lnSpc>
                          <a:spcPct val="107000"/>
                        </a:lnSpc>
                        <a:spcBef>
                          <a:spcPts val="0"/>
                        </a:spcBef>
                        <a:spcAft>
                          <a:spcPts val="0"/>
                        </a:spcAft>
                        <a:buClrTx/>
                        <a:buSzTx/>
                        <a:buFontTx/>
                        <a:buNone/>
                        <a:tabLst/>
                        <a:defRPr/>
                      </a:pPr>
                      <a:r>
                        <a:rPr lang="en-US" sz="1400" b="1" kern="1200">
                          <a:solidFill>
                            <a:schemeClr val="lt1"/>
                          </a:solidFill>
                          <a:latin typeface="+mn-lt"/>
                          <a:ea typeface="+mn-ea"/>
                          <a:cs typeface="+mn-cs"/>
                        </a:rPr>
                        <a:t>Heading for</a:t>
                      </a:r>
                      <a:br>
                        <a:rPr lang="en-US" sz="1400" b="1" kern="1200">
                          <a:solidFill>
                            <a:schemeClr val="lt1"/>
                          </a:solidFill>
                          <a:latin typeface="+mn-lt"/>
                          <a:ea typeface="+mn-ea"/>
                          <a:cs typeface="+mn-cs"/>
                        </a:rPr>
                      </a:br>
                      <a:r>
                        <a:rPr lang="en-US" sz="1400" b="1" kern="1200">
                          <a:solidFill>
                            <a:schemeClr val="lt1"/>
                          </a:solidFill>
                          <a:latin typeface="+mn-lt"/>
                          <a:ea typeface="+mn-ea"/>
                          <a:cs typeface="+mn-cs"/>
                        </a:rPr>
                        <a:t>Number Column</a:t>
                      </a:r>
                    </a:p>
                  </a:txBody>
                  <a:tcPr marL="137160" marR="137160" marT="137160" marB="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0055B8"/>
                    </a:solidFill>
                  </a:tcPr>
                </a:tc>
                <a:extLst>
                  <a:ext uri="{0D108BD9-81ED-4DB2-BD59-A6C34878D82A}">
                    <a16:rowId xmlns:a16="http://schemas.microsoft.com/office/drawing/2014/main" val="3193302159"/>
                  </a:ext>
                </a:extLst>
              </a:tr>
              <a:tr h="327134">
                <a:tc>
                  <a:txBody>
                    <a:bodyPr/>
                    <a:lstStyle/>
                    <a:p>
                      <a:r>
                        <a:rPr lang="en-US" sz="1400" kern="1200">
                          <a:solidFill>
                            <a:schemeClr val="accent2">
                              <a:lumMod val="10000"/>
                            </a:schemeClr>
                          </a:solidFill>
                          <a:latin typeface="+mn-lt"/>
                          <a:ea typeface="+mn-ea"/>
                          <a:cs typeface="+mn-cs"/>
                        </a:rPr>
                        <a:t>Text</a:t>
                      </a:r>
                      <a:endParaRPr lang="en-US" sz="1400">
                        <a:solidFill>
                          <a:schemeClr val="accent2">
                            <a:lumMod val="10000"/>
                          </a:schemeClr>
                        </a:solidFill>
                      </a:endParaRPr>
                    </a:p>
                  </a:txBody>
                  <a:tcPr marL="137160" marR="13716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a:solidFill>
                            <a:schemeClr val="accent2">
                              <a:lumMod val="10000"/>
                            </a:schemeClr>
                          </a:solidFill>
                        </a:rPr>
                        <a:t>Text</a:t>
                      </a: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a:txBody>
                    <a:bodyPr/>
                    <a:lstStyle/>
                    <a:p>
                      <a:pPr algn="r"/>
                      <a:r>
                        <a:rPr lang="en-US" sz="1400" kern="1200">
                          <a:solidFill>
                            <a:schemeClr val="accent2">
                              <a:lumMod val="10000"/>
                            </a:schemeClr>
                          </a:solidFill>
                          <a:latin typeface="+mn-lt"/>
                          <a:ea typeface="+mn-ea"/>
                          <a:cs typeface="+mn-cs"/>
                        </a:rPr>
                        <a:t>0.00</a:t>
                      </a: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1400" kern="1200">
                          <a:solidFill>
                            <a:schemeClr val="accent2">
                              <a:lumMod val="10000"/>
                            </a:schemeClr>
                          </a:solidFill>
                          <a:latin typeface="+mn-lt"/>
                          <a:ea typeface="+mn-ea"/>
                          <a:cs typeface="+mn-cs"/>
                        </a:rPr>
                        <a:t>0.00</a:t>
                      </a: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1400" kern="1200">
                          <a:solidFill>
                            <a:schemeClr val="accent2">
                              <a:lumMod val="10000"/>
                            </a:schemeClr>
                          </a:solidFill>
                          <a:latin typeface="+mn-lt"/>
                          <a:ea typeface="+mn-ea"/>
                          <a:cs typeface="+mn-cs"/>
                        </a:rPr>
                        <a:t>0.00</a:t>
                      </a: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251710462"/>
                  </a:ext>
                </a:extLst>
              </a:tr>
              <a:tr h="398013">
                <a:tc>
                  <a:txBody>
                    <a:bodyPr/>
                    <a:lstStyle/>
                    <a:p>
                      <a:endParaRPr lang="en-US" sz="1400">
                        <a:solidFill>
                          <a:schemeClr val="accent2">
                            <a:lumMod val="10000"/>
                          </a:schemeClr>
                        </a:solidFill>
                      </a:endParaRPr>
                    </a:p>
                  </a:txBody>
                  <a:tcPr marL="137160" marR="13716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55B8">
                        <a:alpha val="5000"/>
                      </a:srgbClr>
                    </a:solidFill>
                  </a:tcPr>
                </a:tc>
                <a:tc>
                  <a:txBody>
                    <a:bodyPr/>
                    <a:lstStyle/>
                    <a:p>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55B8">
                        <a:alpha val="5000"/>
                      </a:srgbClr>
                    </a:solidFill>
                  </a:tcPr>
                </a:tc>
                <a:tc>
                  <a:txBody>
                    <a:bodyPr/>
                    <a:lstStyle/>
                    <a:p>
                      <a:pPr algn="r"/>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55B8">
                        <a:alpha val="5000"/>
                      </a:srgbClr>
                    </a:solidFill>
                  </a:tcPr>
                </a:tc>
                <a:tc>
                  <a:txBody>
                    <a:bodyPr/>
                    <a:lstStyle/>
                    <a:p>
                      <a:pPr algn="r"/>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55B8">
                        <a:alpha val="5000"/>
                      </a:srgbClr>
                    </a:solidFill>
                  </a:tcPr>
                </a:tc>
                <a:tc>
                  <a:txBody>
                    <a:bodyPr/>
                    <a:lstStyle/>
                    <a:p>
                      <a:pPr algn="r"/>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55B8">
                        <a:alpha val="5000"/>
                      </a:srgbClr>
                    </a:solidFill>
                  </a:tcPr>
                </a:tc>
                <a:extLst>
                  <a:ext uri="{0D108BD9-81ED-4DB2-BD59-A6C34878D82A}">
                    <a16:rowId xmlns:a16="http://schemas.microsoft.com/office/drawing/2014/main" val="3604229176"/>
                  </a:ext>
                </a:extLst>
              </a:tr>
              <a:tr h="398013">
                <a:tc>
                  <a:txBody>
                    <a:bodyPr/>
                    <a:lstStyle/>
                    <a:p>
                      <a:endParaRPr lang="en-US" sz="1400">
                        <a:solidFill>
                          <a:schemeClr val="accent2">
                            <a:lumMod val="10000"/>
                          </a:schemeClr>
                        </a:solidFill>
                      </a:endParaRPr>
                    </a:p>
                  </a:txBody>
                  <a:tcPr marL="137160" marR="13716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alpha val="5000"/>
                      </a:schemeClr>
                    </a:solidFill>
                  </a:tcPr>
                </a:tc>
                <a:tc>
                  <a:txBody>
                    <a:bodyPr/>
                    <a:lstStyle/>
                    <a:p>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alpha val="5000"/>
                      </a:schemeClr>
                    </a:solidFill>
                  </a:tcPr>
                </a:tc>
                <a:tc>
                  <a:txBody>
                    <a:bodyPr/>
                    <a:lstStyle/>
                    <a:p>
                      <a:pPr algn="r"/>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alpha val="5000"/>
                      </a:schemeClr>
                    </a:solidFill>
                  </a:tcPr>
                </a:tc>
                <a:tc>
                  <a:txBody>
                    <a:bodyPr/>
                    <a:lstStyle/>
                    <a:p>
                      <a:pPr algn="r"/>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alpha val="5000"/>
                      </a:schemeClr>
                    </a:solidFill>
                  </a:tcPr>
                </a:tc>
                <a:tc>
                  <a:txBody>
                    <a:bodyPr/>
                    <a:lstStyle/>
                    <a:p>
                      <a:pPr algn="r"/>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alpha val="5000"/>
                      </a:schemeClr>
                    </a:solidFill>
                  </a:tcPr>
                </a:tc>
                <a:extLst>
                  <a:ext uri="{0D108BD9-81ED-4DB2-BD59-A6C34878D82A}">
                    <a16:rowId xmlns:a16="http://schemas.microsoft.com/office/drawing/2014/main" val="2341735276"/>
                  </a:ext>
                </a:extLst>
              </a:tr>
              <a:tr h="398013">
                <a:tc>
                  <a:txBody>
                    <a:bodyPr/>
                    <a:lstStyle/>
                    <a:p>
                      <a:endParaRPr lang="en-US" sz="1400">
                        <a:solidFill>
                          <a:schemeClr val="accent2">
                            <a:lumMod val="10000"/>
                          </a:schemeClr>
                        </a:solidFill>
                      </a:endParaRPr>
                    </a:p>
                  </a:txBody>
                  <a:tcPr marL="137160" marR="13716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55B8">
                        <a:alpha val="5000"/>
                      </a:srgbClr>
                    </a:solidFill>
                  </a:tcPr>
                </a:tc>
                <a:tc>
                  <a:txBody>
                    <a:bodyPr/>
                    <a:lstStyle/>
                    <a:p>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55B8">
                        <a:alpha val="5000"/>
                      </a:srgbClr>
                    </a:solidFill>
                  </a:tcPr>
                </a:tc>
                <a:tc>
                  <a:txBody>
                    <a:bodyPr/>
                    <a:lstStyle/>
                    <a:p>
                      <a:pPr algn="r"/>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55B8">
                        <a:alpha val="5000"/>
                      </a:srgbClr>
                    </a:solidFill>
                  </a:tcPr>
                </a:tc>
                <a:tc>
                  <a:txBody>
                    <a:bodyPr/>
                    <a:lstStyle/>
                    <a:p>
                      <a:pPr algn="r"/>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55B8">
                        <a:alpha val="5000"/>
                      </a:srgbClr>
                    </a:solidFill>
                  </a:tcPr>
                </a:tc>
                <a:tc>
                  <a:txBody>
                    <a:bodyPr/>
                    <a:lstStyle/>
                    <a:p>
                      <a:pPr algn="r"/>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55B8">
                        <a:alpha val="5000"/>
                      </a:srgbClr>
                    </a:solidFill>
                  </a:tcPr>
                </a:tc>
                <a:extLst>
                  <a:ext uri="{0D108BD9-81ED-4DB2-BD59-A6C34878D82A}">
                    <a16:rowId xmlns:a16="http://schemas.microsoft.com/office/drawing/2014/main" val="716208986"/>
                  </a:ext>
                </a:extLst>
              </a:tr>
              <a:tr h="398013">
                <a:tc>
                  <a:txBody>
                    <a:bodyPr/>
                    <a:lstStyle/>
                    <a:p>
                      <a:endParaRPr lang="en-US" sz="1400">
                        <a:solidFill>
                          <a:schemeClr val="accent2">
                            <a:lumMod val="10000"/>
                          </a:schemeClr>
                        </a:solidFill>
                      </a:endParaRPr>
                    </a:p>
                  </a:txBody>
                  <a:tcPr marL="137160" marR="13716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alpha val="5000"/>
                      </a:schemeClr>
                    </a:solidFill>
                  </a:tcPr>
                </a:tc>
                <a:tc>
                  <a:txBody>
                    <a:bodyPr/>
                    <a:lstStyle/>
                    <a:p>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alpha val="5000"/>
                      </a:schemeClr>
                    </a:solidFill>
                  </a:tcPr>
                </a:tc>
                <a:tc>
                  <a:txBody>
                    <a:bodyPr/>
                    <a:lstStyle/>
                    <a:p>
                      <a:pPr algn="r"/>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alpha val="5000"/>
                      </a:schemeClr>
                    </a:solidFill>
                  </a:tcPr>
                </a:tc>
                <a:tc>
                  <a:txBody>
                    <a:bodyPr/>
                    <a:lstStyle/>
                    <a:p>
                      <a:pPr algn="r"/>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alpha val="5000"/>
                      </a:schemeClr>
                    </a:solidFill>
                  </a:tcPr>
                </a:tc>
                <a:tc>
                  <a:txBody>
                    <a:bodyPr/>
                    <a:lstStyle/>
                    <a:p>
                      <a:pPr algn="r"/>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alpha val="5000"/>
                      </a:schemeClr>
                    </a:solidFill>
                  </a:tcPr>
                </a:tc>
                <a:extLst>
                  <a:ext uri="{0D108BD9-81ED-4DB2-BD59-A6C34878D82A}">
                    <a16:rowId xmlns:a16="http://schemas.microsoft.com/office/drawing/2014/main" val="527955708"/>
                  </a:ext>
                </a:extLst>
              </a:tr>
              <a:tr h="398013">
                <a:tc>
                  <a:txBody>
                    <a:bodyPr/>
                    <a:lstStyle/>
                    <a:p>
                      <a:endParaRPr lang="en-US" sz="1400">
                        <a:solidFill>
                          <a:schemeClr val="accent2">
                            <a:lumMod val="10000"/>
                          </a:schemeClr>
                        </a:solidFill>
                      </a:endParaRPr>
                    </a:p>
                  </a:txBody>
                  <a:tcPr marL="137160" marR="13716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55B8">
                        <a:alpha val="5000"/>
                      </a:srgbClr>
                    </a:solidFill>
                  </a:tcPr>
                </a:tc>
                <a:tc>
                  <a:txBody>
                    <a:bodyPr/>
                    <a:lstStyle/>
                    <a:p>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55B8">
                        <a:alpha val="5000"/>
                      </a:srgbClr>
                    </a:solidFill>
                  </a:tcPr>
                </a:tc>
                <a:tc>
                  <a:txBody>
                    <a:bodyPr/>
                    <a:lstStyle/>
                    <a:p>
                      <a:pPr algn="r"/>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55B8">
                        <a:alpha val="5000"/>
                      </a:srgbClr>
                    </a:solidFill>
                  </a:tcPr>
                </a:tc>
                <a:tc>
                  <a:txBody>
                    <a:bodyPr/>
                    <a:lstStyle/>
                    <a:p>
                      <a:pPr algn="r"/>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55B8">
                        <a:alpha val="5000"/>
                      </a:srgbClr>
                    </a:solidFill>
                  </a:tcPr>
                </a:tc>
                <a:tc>
                  <a:txBody>
                    <a:bodyPr/>
                    <a:lstStyle/>
                    <a:p>
                      <a:pPr algn="r"/>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55B8">
                        <a:alpha val="5000"/>
                      </a:srgbClr>
                    </a:solidFill>
                  </a:tcPr>
                </a:tc>
                <a:extLst>
                  <a:ext uri="{0D108BD9-81ED-4DB2-BD59-A6C34878D82A}">
                    <a16:rowId xmlns:a16="http://schemas.microsoft.com/office/drawing/2014/main" val="1906275994"/>
                  </a:ext>
                </a:extLst>
              </a:tr>
              <a:tr h="398013">
                <a:tc>
                  <a:txBody>
                    <a:bodyPr/>
                    <a:lstStyle/>
                    <a:p>
                      <a:endParaRPr lang="en-US" sz="1400">
                        <a:solidFill>
                          <a:schemeClr val="accent2">
                            <a:lumMod val="10000"/>
                          </a:schemeClr>
                        </a:solidFill>
                      </a:endParaRPr>
                    </a:p>
                  </a:txBody>
                  <a:tcPr marL="137160" marR="13716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alpha val="5000"/>
                      </a:schemeClr>
                    </a:solidFill>
                  </a:tcPr>
                </a:tc>
                <a:tc>
                  <a:txBody>
                    <a:bodyPr/>
                    <a:lstStyle/>
                    <a:p>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alpha val="5000"/>
                      </a:schemeClr>
                    </a:solidFill>
                  </a:tcPr>
                </a:tc>
                <a:tc>
                  <a:txBody>
                    <a:bodyPr/>
                    <a:lstStyle/>
                    <a:p>
                      <a:pPr algn="r"/>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alpha val="5000"/>
                      </a:schemeClr>
                    </a:solidFill>
                  </a:tcPr>
                </a:tc>
                <a:tc>
                  <a:txBody>
                    <a:bodyPr/>
                    <a:lstStyle/>
                    <a:p>
                      <a:pPr algn="r"/>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alpha val="5000"/>
                      </a:schemeClr>
                    </a:solidFill>
                  </a:tcPr>
                </a:tc>
                <a:tc>
                  <a:txBody>
                    <a:bodyPr/>
                    <a:lstStyle/>
                    <a:p>
                      <a:pPr algn="r"/>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alpha val="5000"/>
                      </a:schemeClr>
                    </a:solidFill>
                  </a:tcPr>
                </a:tc>
                <a:extLst>
                  <a:ext uri="{0D108BD9-81ED-4DB2-BD59-A6C34878D82A}">
                    <a16:rowId xmlns:a16="http://schemas.microsoft.com/office/drawing/2014/main" val="2748962206"/>
                  </a:ext>
                </a:extLst>
              </a:tr>
              <a:tr h="398013">
                <a:tc>
                  <a:txBody>
                    <a:bodyPr/>
                    <a:lstStyle/>
                    <a:p>
                      <a:endParaRPr lang="en-US" sz="1400">
                        <a:solidFill>
                          <a:schemeClr val="accent2">
                            <a:lumMod val="10000"/>
                          </a:schemeClr>
                        </a:solidFill>
                      </a:endParaRPr>
                    </a:p>
                  </a:txBody>
                  <a:tcPr marL="137160" marR="13716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55B8">
                        <a:alpha val="5000"/>
                      </a:srgbClr>
                    </a:solidFill>
                  </a:tcPr>
                </a:tc>
                <a:tc>
                  <a:txBody>
                    <a:bodyPr/>
                    <a:lstStyle/>
                    <a:p>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55B8">
                        <a:alpha val="5000"/>
                      </a:srgbClr>
                    </a:solidFill>
                  </a:tcPr>
                </a:tc>
                <a:tc>
                  <a:txBody>
                    <a:bodyPr/>
                    <a:lstStyle/>
                    <a:p>
                      <a:pPr algn="r"/>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55B8">
                        <a:alpha val="5000"/>
                      </a:srgbClr>
                    </a:solidFill>
                  </a:tcPr>
                </a:tc>
                <a:tc>
                  <a:txBody>
                    <a:bodyPr/>
                    <a:lstStyle/>
                    <a:p>
                      <a:pPr algn="r"/>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55B8">
                        <a:alpha val="5000"/>
                      </a:srgbClr>
                    </a:solidFill>
                  </a:tcPr>
                </a:tc>
                <a:tc>
                  <a:txBody>
                    <a:bodyPr/>
                    <a:lstStyle/>
                    <a:p>
                      <a:pPr algn="r"/>
                      <a:endParaRPr lang="en-US" sz="1400">
                        <a:solidFill>
                          <a:schemeClr val="accent2">
                            <a:lumMod val="10000"/>
                          </a:schemeClr>
                        </a:solidFill>
                      </a:endParaRPr>
                    </a:p>
                  </a:txBody>
                  <a:tcPr marL="137160" marR="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55B8">
                        <a:alpha val="5000"/>
                      </a:srgbClr>
                    </a:solidFill>
                  </a:tcPr>
                </a:tc>
                <a:extLst>
                  <a:ext uri="{0D108BD9-81ED-4DB2-BD59-A6C34878D82A}">
                    <a16:rowId xmlns:a16="http://schemas.microsoft.com/office/drawing/2014/main" val="4207428821"/>
                  </a:ext>
                </a:extLst>
              </a:tr>
            </a:tbl>
          </a:graphicData>
        </a:graphic>
      </p:graphicFrame>
      <p:pic>
        <p:nvPicPr>
          <p:cNvPr id="10" name="Picture 9">
            <a:extLst>
              <a:ext uri="{FF2B5EF4-FFF2-40B4-BE49-F238E27FC236}">
                <a16:creationId xmlns:a16="http://schemas.microsoft.com/office/drawing/2014/main" id="{A8005FE3-10C9-A148-BC68-E263754C2E3D}"/>
              </a:ext>
            </a:extLst>
          </p:cNvPr>
          <p:cNvPicPr>
            <a:picLocks noChangeAspect="1"/>
          </p:cNvPicPr>
          <p:nvPr userDrawn="1"/>
        </p:nvPicPr>
        <p:blipFill>
          <a:blip r:embed="rId2"/>
          <a:srcRect/>
          <a:stretch/>
        </p:blipFill>
        <p:spPr>
          <a:xfrm>
            <a:off x="0" y="6647947"/>
            <a:ext cx="12192000" cy="215900"/>
          </a:xfrm>
          <a:prstGeom prst="rect">
            <a:avLst/>
          </a:prstGeom>
        </p:spPr>
      </p:pic>
      <p:sp>
        <p:nvSpPr>
          <p:cNvPr id="12" name="Slide Number Placeholder 5">
            <a:extLst>
              <a:ext uri="{FF2B5EF4-FFF2-40B4-BE49-F238E27FC236}">
                <a16:creationId xmlns:a16="http://schemas.microsoft.com/office/drawing/2014/main" id="{B3FBA21E-E93F-C843-8E22-12EFACC7C978}"/>
              </a:ext>
            </a:extLst>
          </p:cNvPr>
          <p:cNvSpPr>
            <a:spLocks noGrp="1"/>
          </p:cNvSpPr>
          <p:nvPr>
            <p:ph type="sldNum" sz="quarter" idx="12"/>
          </p:nvPr>
        </p:nvSpPr>
        <p:spPr>
          <a:xfrm>
            <a:off x="11380638" y="6327497"/>
            <a:ext cx="494937" cy="169277"/>
          </a:xfrm>
          <a:prstGeom prst="rect">
            <a:avLst/>
          </a:prstGeom>
          <a:noFill/>
        </p:spPr>
        <p:txBody>
          <a:bodyPr lIns="0" tIns="0" rIns="0" bIns="0" anchor="t" anchorCtr="0"/>
          <a:lstStyle>
            <a:lvl1pPr algn="r">
              <a:defRPr sz="1200" b="1">
                <a:solidFill>
                  <a:srgbClr val="0055B8"/>
                </a:solidFill>
              </a:defRPr>
            </a:lvl1pPr>
          </a:lstStyle>
          <a:p>
            <a:fld id="{20DDC20A-B509-C148-A531-92982EDB8428}" type="slidenum">
              <a:rPr lang="en-US" smtClean="0"/>
              <a:pPr/>
              <a:t>‹#›</a:t>
            </a:fld>
            <a:endParaRPr lang="en-US"/>
          </a:p>
        </p:txBody>
      </p:sp>
    </p:spTree>
    <p:extLst>
      <p:ext uri="{BB962C8B-B14F-4D97-AF65-F5344CB8AC3E}">
        <p14:creationId xmlns:p14="http://schemas.microsoft.com/office/powerpoint/2010/main" val="3191665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Vertical Image Left Display">
    <p:bg>
      <p:bgPr>
        <a:solidFill>
          <a:schemeClr val="bg1"/>
        </a:solidFill>
        <a:effectLst/>
      </p:bgPr>
    </p:bg>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EB3BCA33-85DE-2F46-B574-71B52F39C64E}"/>
              </a:ext>
            </a:extLst>
          </p:cNvPr>
          <p:cNvSpPr>
            <a:spLocks noGrp="1"/>
          </p:cNvSpPr>
          <p:nvPr>
            <p:ph type="tbl" sz="quarter" idx="15" hasCustomPrompt="1"/>
          </p:nvPr>
        </p:nvSpPr>
        <p:spPr>
          <a:xfrm>
            <a:off x="577850" y="2116138"/>
            <a:ext cx="11036300" cy="3879850"/>
          </a:xfrm>
          <a:prstGeom prst="rect">
            <a:avLst/>
          </a:prstGeom>
        </p:spPr>
        <p:txBody>
          <a:bodyPr/>
          <a:lstStyle>
            <a:lvl1pPr marL="0" marR="0" indent="0" algn="l" defTabSz="914377" rtl="0" eaLnBrk="1" fontAlgn="auto" latinLnBrk="0" hangingPunct="1">
              <a:lnSpc>
                <a:spcPct val="150000"/>
              </a:lnSpc>
              <a:spcBef>
                <a:spcPts val="1000"/>
              </a:spcBef>
              <a:spcAft>
                <a:spcPts val="0"/>
              </a:spcAft>
              <a:buClrTx/>
              <a:buSzTx/>
              <a:buFont typeface="Arial" charset="0"/>
              <a:buNone/>
              <a:tabLst/>
              <a:defRPr/>
            </a:lvl1pPr>
          </a:lstStyle>
          <a:p>
            <a:pPr marL="0" marR="0" lvl="0" indent="0" algn="l" defTabSz="914377" rtl="0" eaLnBrk="1" fontAlgn="auto" latinLnBrk="0" hangingPunct="1">
              <a:lnSpc>
                <a:spcPct val="150000"/>
              </a:lnSpc>
              <a:spcBef>
                <a:spcPts val="1000"/>
              </a:spcBef>
              <a:spcAft>
                <a:spcPts val="0"/>
              </a:spcAft>
              <a:buClrTx/>
              <a:buSzTx/>
              <a:buFont typeface="Arial" charset="0"/>
              <a:buNone/>
              <a:tabLst/>
              <a:defRPr/>
            </a:pPr>
            <a:r>
              <a:rPr lang="en-US"/>
              <a:t>Copy the big table template shown in the previous slide in the Slide Master and paste it here to use</a:t>
            </a:r>
          </a:p>
        </p:txBody>
      </p:sp>
      <p:sp>
        <p:nvSpPr>
          <p:cNvPr id="2" name="Title 1"/>
          <p:cNvSpPr>
            <a:spLocks noGrp="1"/>
          </p:cNvSpPr>
          <p:nvPr>
            <p:ph type="title" hasCustomPrompt="1"/>
          </p:nvPr>
        </p:nvSpPr>
        <p:spPr>
          <a:xfrm>
            <a:off x="578157" y="574554"/>
            <a:ext cx="11035687" cy="559689"/>
          </a:xfrm>
          <a:prstGeom prst="rect">
            <a:avLst/>
          </a:prstGeom>
        </p:spPr>
        <p:txBody>
          <a:bodyPr lIns="0" tIns="0" rIns="0" bIns="0" anchor="t">
            <a:noAutofit/>
          </a:bodyPr>
          <a:lstStyle>
            <a:lvl1pPr>
              <a:defRPr sz="4000">
                <a:solidFill>
                  <a:srgbClr val="0055B8"/>
                </a:solidFill>
              </a:defRPr>
            </a:lvl1pPr>
          </a:lstStyle>
          <a:p>
            <a:r>
              <a:rPr lang="en-US"/>
              <a:t>Heading</a:t>
            </a:r>
          </a:p>
        </p:txBody>
      </p:sp>
      <p:sp>
        <p:nvSpPr>
          <p:cNvPr id="15" name="Text Placeholder 8"/>
          <p:cNvSpPr>
            <a:spLocks noGrp="1"/>
          </p:cNvSpPr>
          <p:nvPr>
            <p:ph type="body" sz="quarter" idx="14" hasCustomPrompt="1"/>
          </p:nvPr>
        </p:nvSpPr>
        <p:spPr>
          <a:xfrm>
            <a:off x="578158" y="1503544"/>
            <a:ext cx="11035685" cy="281847"/>
          </a:xfrm>
          <a:prstGeom prst="rect">
            <a:avLst/>
          </a:prstGeom>
        </p:spPr>
        <p:txBody>
          <a:bodyPr lIns="0" tIns="0" rIns="0" bIns="0">
            <a:noAutofit/>
          </a:bodyPr>
          <a:lstStyle>
            <a:lvl1pPr marL="0" indent="0">
              <a:lnSpc>
                <a:spcPct val="107000"/>
              </a:lnSpc>
              <a:spcBef>
                <a:spcPts val="0"/>
              </a:spcBef>
              <a:spcAft>
                <a:spcPts val="1000"/>
              </a:spcAft>
              <a:buClr>
                <a:srgbClr val="E01782"/>
              </a:buClr>
              <a:buFont typeface="Arial" panose="020B0604020202020204" pitchFamily="34" charset="0"/>
              <a:buNone/>
              <a:defRPr sz="1800">
                <a:solidFill>
                  <a:schemeClr val="accent2">
                    <a:lumMod val="10000"/>
                  </a:schemeClr>
                </a:solidFill>
              </a:defRPr>
            </a:lvl1pPr>
            <a:lvl2pPr>
              <a:lnSpc>
                <a:spcPct val="150000"/>
              </a:lnSpc>
              <a:defRPr sz="1600"/>
            </a:lvl2pPr>
            <a:lvl3pPr>
              <a:lnSpc>
                <a:spcPct val="150000"/>
              </a:lnSpc>
              <a:defRPr sz="1600"/>
            </a:lvl3pPr>
            <a:lvl4pPr>
              <a:lnSpc>
                <a:spcPct val="150000"/>
              </a:lnSpc>
              <a:defRPr sz="1600"/>
            </a:lvl4pPr>
            <a:lvl5pPr>
              <a:lnSpc>
                <a:spcPct val="150000"/>
              </a:lnSpc>
              <a:defRPr sz="1600"/>
            </a:lvl5pPr>
          </a:lstStyle>
          <a:p>
            <a:pPr lvl="0"/>
            <a:r>
              <a:rPr lang="en-US"/>
              <a:t>Click to add text</a:t>
            </a:r>
          </a:p>
        </p:txBody>
      </p:sp>
      <p:sp>
        <p:nvSpPr>
          <p:cNvPr id="11" name="Rectangle 10">
            <a:extLst>
              <a:ext uri="{FF2B5EF4-FFF2-40B4-BE49-F238E27FC236}">
                <a16:creationId xmlns:a16="http://schemas.microsoft.com/office/drawing/2014/main" id="{E53A13F0-0DBB-E348-843D-32C7DC40C2F0}"/>
              </a:ext>
            </a:extLst>
          </p:cNvPr>
          <p:cNvSpPr/>
          <p:nvPr userDrawn="1"/>
        </p:nvSpPr>
        <p:spPr>
          <a:xfrm>
            <a:off x="0" y="642568"/>
            <a:ext cx="363578" cy="363578"/>
          </a:xfrm>
          <a:prstGeom prst="rect">
            <a:avLst/>
          </a:prstGeom>
          <a:solidFill>
            <a:srgbClr val="00D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CFC3B97-C650-A94A-A429-6AB22856B15D}"/>
              </a:ext>
            </a:extLst>
          </p:cNvPr>
          <p:cNvPicPr>
            <a:picLocks noChangeAspect="1"/>
          </p:cNvPicPr>
          <p:nvPr userDrawn="1"/>
        </p:nvPicPr>
        <p:blipFill>
          <a:blip r:embed="rId2"/>
          <a:srcRect/>
          <a:stretch/>
        </p:blipFill>
        <p:spPr>
          <a:xfrm>
            <a:off x="0" y="6647947"/>
            <a:ext cx="12192000" cy="215900"/>
          </a:xfrm>
          <a:prstGeom prst="rect">
            <a:avLst/>
          </a:prstGeom>
        </p:spPr>
      </p:pic>
      <p:sp>
        <p:nvSpPr>
          <p:cNvPr id="14" name="Slide Number Placeholder 5">
            <a:extLst>
              <a:ext uri="{FF2B5EF4-FFF2-40B4-BE49-F238E27FC236}">
                <a16:creationId xmlns:a16="http://schemas.microsoft.com/office/drawing/2014/main" id="{A6048BB3-313F-5A41-96A3-94EAE4397982}"/>
              </a:ext>
            </a:extLst>
          </p:cNvPr>
          <p:cNvSpPr>
            <a:spLocks noGrp="1"/>
          </p:cNvSpPr>
          <p:nvPr>
            <p:ph type="sldNum" sz="quarter" idx="12"/>
          </p:nvPr>
        </p:nvSpPr>
        <p:spPr>
          <a:xfrm>
            <a:off x="11380638" y="6327497"/>
            <a:ext cx="494937" cy="169277"/>
          </a:xfrm>
          <a:prstGeom prst="rect">
            <a:avLst/>
          </a:prstGeom>
          <a:noFill/>
        </p:spPr>
        <p:txBody>
          <a:bodyPr lIns="0" tIns="0" rIns="0" bIns="0" anchor="t" anchorCtr="0"/>
          <a:lstStyle>
            <a:lvl1pPr algn="r">
              <a:defRPr sz="1200" b="1">
                <a:solidFill>
                  <a:srgbClr val="0055B8"/>
                </a:solidFill>
              </a:defRPr>
            </a:lvl1pPr>
          </a:lstStyle>
          <a:p>
            <a:fld id="{20DDC20A-B509-C148-A531-92982EDB8428}" type="slidenum">
              <a:rPr lang="en-US" smtClean="0"/>
              <a:pPr/>
              <a:t>‹#›</a:t>
            </a:fld>
            <a:endParaRPr lang="en-US"/>
          </a:p>
        </p:txBody>
      </p:sp>
    </p:spTree>
    <p:extLst>
      <p:ext uri="{BB962C8B-B14F-4D97-AF65-F5344CB8AC3E}">
        <p14:creationId xmlns:p14="http://schemas.microsoft.com/office/powerpoint/2010/main" val="3998480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Vertical Image Left Displa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158" y="574554"/>
            <a:ext cx="11297418" cy="559689"/>
          </a:xfrm>
          <a:prstGeom prst="rect">
            <a:avLst/>
          </a:prstGeom>
        </p:spPr>
        <p:txBody>
          <a:bodyPr lIns="0" tIns="0" rIns="0" bIns="0" anchor="t">
            <a:noAutofit/>
          </a:bodyPr>
          <a:lstStyle>
            <a:lvl1pPr>
              <a:defRPr sz="4000">
                <a:solidFill>
                  <a:srgbClr val="0055B8"/>
                </a:solidFill>
              </a:defRPr>
            </a:lvl1pPr>
          </a:lstStyle>
          <a:p>
            <a:r>
              <a:rPr lang="en-US"/>
              <a:t>Heading</a:t>
            </a:r>
          </a:p>
        </p:txBody>
      </p:sp>
      <p:sp>
        <p:nvSpPr>
          <p:cNvPr id="15" name="Text Placeholder 8"/>
          <p:cNvSpPr>
            <a:spLocks noGrp="1"/>
          </p:cNvSpPr>
          <p:nvPr>
            <p:ph type="body" sz="quarter" idx="14" hasCustomPrompt="1"/>
          </p:nvPr>
        </p:nvSpPr>
        <p:spPr>
          <a:xfrm>
            <a:off x="578159" y="1936981"/>
            <a:ext cx="5517842" cy="1669820"/>
          </a:xfrm>
          <a:prstGeom prst="rect">
            <a:avLst/>
          </a:prstGeom>
        </p:spPr>
        <p:txBody>
          <a:bodyPr lIns="0" tIns="0" rIns="0" bIns="0">
            <a:noAutofit/>
          </a:bodyPr>
          <a:lstStyle>
            <a:lvl1pPr marL="0" indent="0">
              <a:lnSpc>
                <a:spcPct val="107000"/>
              </a:lnSpc>
              <a:spcBef>
                <a:spcPts val="0"/>
              </a:spcBef>
              <a:spcAft>
                <a:spcPts val="1000"/>
              </a:spcAft>
              <a:buClr>
                <a:srgbClr val="E01782"/>
              </a:buClr>
              <a:buFont typeface="Arial" panose="020B0604020202020204" pitchFamily="34" charset="0"/>
              <a:buNone/>
              <a:defRPr sz="1800">
                <a:solidFill>
                  <a:schemeClr val="accent2">
                    <a:lumMod val="10000"/>
                  </a:schemeClr>
                </a:solidFill>
              </a:defRPr>
            </a:lvl1pPr>
            <a:lvl2pPr>
              <a:lnSpc>
                <a:spcPct val="150000"/>
              </a:lnSpc>
              <a:defRPr sz="1600"/>
            </a:lvl2pPr>
            <a:lvl3pPr>
              <a:lnSpc>
                <a:spcPct val="150000"/>
              </a:lnSpc>
              <a:defRPr sz="1600"/>
            </a:lvl3pPr>
            <a:lvl4pPr>
              <a:lnSpc>
                <a:spcPct val="150000"/>
              </a:lnSpc>
              <a:defRPr sz="1600"/>
            </a:lvl4pPr>
            <a:lvl5pPr>
              <a:lnSpc>
                <a:spcPct val="150000"/>
              </a:lnSpc>
              <a:defRPr sz="1600"/>
            </a:lvl5pPr>
          </a:lstStyle>
          <a:p>
            <a:pPr lvl="0"/>
            <a:r>
              <a:rPr lang="en-US"/>
              <a:t>Click to add text</a:t>
            </a:r>
          </a:p>
        </p:txBody>
      </p:sp>
      <p:sp>
        <p:nvSpPr>
          <p:cNvPr id="11" name="Rectangle 10">
            <a:extLst>
              <a:ext uri="{FF2B5EF4-FFF2-40B4-BE49-F238E27FC236}">
                <a16:creationId xmlns:a16="http://schemas.microsoft.com/office/drawing/2014/main" id="{E53A13F0-0DBB-E348-843D-32C7DC40C2F0}"/>
              </a:ext>
            </a:extLst>
          </p:cNvPr>
          <p:cNvSpPr/>
          <p:nvPr userDrawn="1"/>
        </p:nvSpPr>
        <p:spPr>
          <a:xfrm>
            <a:off x="0" y="642568"/>
            <a:ext cx="363578" cy="363578"/>
          </a:xfrm>
          <a:prstGeom prst="rect">
            <a:avLst/>
          </a:prstGeom>
          <a:solidFill>
            <a:srgbClr val="00D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8">
            <a:extLst>
              <a:ext uri="{FF2B5EF4-FFF2-40B4-BE49-F238E27FC236}">
                <a16:creationId xmlns:a16="http://schemas.microsoft.com/office/drawing/2014/main" id="{9D79CD81-2D8C-EF43-A199-97B00A6E8ED9}"/>
              </a:ext>
            </a:extLst>
          </p:cNvPr>
          <p:cNvSpPr>
            <a:spLocks noGrp="1"/>
          </p:cNvSpPr>
          <p:nvPr>
            <p:ph type="body" sz="quarter" idx="15" hasCustomPrompt="1"/>
          </p:nvPr>
        </p:nvSpPr>
        <p:spPr>
          <a:xfrm>
            <a:off x="578159" y="3854939"/>
            <a:ext cx="5517842" cy="1961919"/>
          </a:xfrm>
          <a:prstGeom prst="rect">
            <a:avLst/>
          </a:prstGeom>
        </p:spPr>
        <p:txBody>
          <a:bodyPr lIns="0" tIns="0" rIns="0" bIns="0">
            <a:noAutofit/>
          </a:bodyPr>
          <a:lstStyle>
            <a:lvl1pPr marL="342900" indent="-342900">
              <a:lnSpc>
                <a:spcPct val="107000"/>
              </a:lnSpc>
              <a:spcBef>
                <a:spcPts val="1000"/>
              </a:spcBef>
              <a:spcAft>
                <a:spcPts val="400"/>
              </a:spcAft>
              <a:buClr>
                <a:srgbClr val="E01782"/>
              </a:buClr>
              <a:buFont typeface="Arial" panose="020B0604020202020204" pitchFamily="34" charset="0"/>
              <a:buChar char="•"/>
              <a:defRPr sz="1800">
                <a:solidFill>
                  <a:schemeClr val="accent2">
                    <a:lumMod val="10000"/>
                  </a:schemeClr>
                </a:solidFill>
              </a:defRPr>
            </a:lvl1pPr>
            <a:lvl2pPr marL="615950" marR="0" indent="-285750" algn="l" defTabSz="914377" rtl="0" eaLnBrk="1" fontAlgn="auto" latinLnBrk="0" hangingPunct="1">
              <a:lnSpc>
                <a:spcPct val="107000"/>
              </a:lnSpc>
              <a:spcBef>
                <a:spcPts val="0"/>
              </a:spcBef>
              <a:spcAft>
                <a:spcPts val="400"/>
              </a:spcAft>
              <a:buClrTx/>
              <a:buSzPct val="95000"/>
              <a:buFont typeface="Courier New" panose="02070309020205020404" pitchFamily="49" charset="0"/>
              <a:buChar char="o"/>
              <a:tabLst/>
              <a:defRPr lang="en-US" sz="1600" kern="1200" baseline="0" dirty="0" smtClean="0">
                <a:solidFill>
                  <a:srgbClr val="00436E"/>
                </a:solidFill>
                <a:latin typeface="+mn-lt"/>
                <a:ea typeface="+mn-ea"/>
                <a:cs typeface="+mn-cs"/>
              </a:defRPr>
            </a:lvl2pPr>
            <a:lvl3pPr>
              <a:lnSpc>
                <a:spcPct val="150000"/>
              </a:lnSpc>
              <a:defRPr sz="1600"/>
            </a:lvl3pPr>
            <a:lvl4pPr>
              <a:lnSpc>
                <a:spcPct val="150000"/>
              </a:lnSpc>
              <a:defRPr sz="1600"/>
            </a:lvl4pPr>
            <a:lvl5pPr>
              <a:lnSpc>
                <a:spcPct val="150000"/>
              </a:lnSpc>
              <a:defRPr sz="1600"/>
            </a:lvl5pPr>
          </a:lstStyle>
          <a:p>
            <a:pPr lvl="0"/>
            <a:r>
              <a:rPr lang="en-US"/>
              <a:t>Bullet point 1</a:t>
            </a:r>
          </a:p>
          <a:p>
            <a:pPr lvl="1"/>
            <a:r>
              <a:rPr lang="en-US"/>
              <a:t>Secondary bullet point 1</a:t>
            </a:r>
          </a:p>
          <a:p>
            <a:pPr marL="622300" marR="0" lvl="1" indent="-292100" algn="l" defTabSz="914377"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a:t>Secondary bullet point 2</a:t>
            </a:r>
          </a:p>
          <a:p>
            <a:pPr lvl="0"/>
            <a:r>
              <a:rPr lang="en-US"/>
              <a:t>Bullet point 2</a:t>
            </a:r>
          </a:p>
        </p:txBody>
      </p:sp>
      <p:graphicFrame>
        <p:nvGraphicFramePr>
          <p:cNvPr id="4" name="Chart 3">
            <a:extLst>
              <a:ext uri="{FF2B5EF4-FFF2-40B4-BE49-F238E27FC236}">
                <a16:creationId xmlns:a16="http://schemas.microsoft.com/office/drawing/2014/main" id="{5F3AF94B-6FD7-0945-A1A2-6A6D025D507F}"/>
              </a:ext>
            </a:extLst>
          </p:cNvPr>
          <p:cNvGraphicFramePr/>
          <p:nvPr userDrawn="1">
            <p:extLst>
              <p:ext uri="{D42A27DB-BD31-4B8C-83A1-F6EECF244321}">
                <p14:modId xmlns:p14="http://schemas.microsoft.com/office/powerpoint/2010/main" val="2085767554"/>
              </p:ext>
            </p:extLst>
          </p:nvPr>
        </p:nvGraphicFramePr>
        <p:xfrm>
          <a:off x="5816124" y="1732266"/>
          <a:ext cx="6275688" cy="4183792"/>
        </p:xfrm>
        <a:graphic>
          <a:graphicData uri="http://schemas.openxmlformats.org/drawingml/2006/chart">
            <c:chart xmlns:c="http://schemas.openxmlformats.org/drawingml/2006/chart" xmlns:r="http://schemas.openxmlformats.org/officeDocument/2006/relationships" r:id="rId2"/>
          </a:graphicData>
        </a:graphic>
      </p:graphicFrame>
      <p:pic>
        <p:nvPicPr>
          <p:cNvPr id="13" name="Picture 12">
            <a:extLst>
              <a:ext uri="{FF2B5EF4-FFF2-40B4-BE49-F238E27FC236}">
                <a16:creationId xmlns:a16="http://schemas.microsoft.com/office/drawing/2014/main" id="{04944EC7-50BD-EF4A-BF6D-7B24FA697995}"/>
              </a:ext>
            </a:extLst>
          </p:cNvPr>
          <p:cNvPicPr>
            <a:picLocks noChangeAspect="1"/>
          </p:cNvPicPr>
          <p:nvPr userDrawn="1"/>
        </p:nvPicPr>
        <p:blipFill>
          <a:blip r:embed="rId3"/>
          <a:srcRect/>
          <a:stretch/>
        </p:blipFill>
        <p:spPr>
          <a:xfrm>
            <a:off x="0" y="6647947"/>
            <a:ext cx="12192000" cy="215900"/>
          </a:xfrm>
          <a:prstGeom prst="rect">
            <a:avLst/>
          </a:prstGeom>
        </p:spPr>
      </p:pic>
      <p:sp>
        <p:nvSpPr>
          <p:cNvPr id="14" name="Slide Number Placeholder 5">
            <a:extLst>
              <a:ext uri="{FF2B5EF4-FFF2-40B4-BE49-F238E27FC236}">
                <a16:creationId xmlns:a16="http://schemas.microsoft.com/office/drawing/2014/main" id="{F1A1FCF3-DAED-CC49-B45C-E1864AEAAFA9}"/>
              </a:ext>
            </a:extLst>
          </p:cNvPr>
          <p:cNvSpPr>
            <a:spLocks noGrp="1"/>
          </p:cNvSpPr>
          <p:nvPr>
            <p:ph type="sldNum" sz="quarter" idx="12"/>
          </p:nvPr>
        </p:nvSpPr>
        <p:spPr>
          <a:xfrm>
            <a:off x="11380638" y="6327497"/>
            <a:ext cx="494937" cy="169277"/>
          </a:xfrm>
          <a:prstGeom prst="rect">
            <a:avLst/>
          </a:prstGeom>
          <a:noFill/>
        </p:spPr>
        <p:txBody>
          <a:bodyPr lIns="0" tIns="0" rIns="0" bIns="0" anchor="t" anchorCtr="0"/>
          <a:lstStyle>
            <a:lvl1pPr algn="r">
              <a:defRPr sz="1200" b="1">
                <a:solidFill>
                  <a:srgbClr val="0055B8"/>
                </a:solidFill>
              </a:defRPr>
            </a:lvl1pPr>
          </a:lstStyle>
          <a:p>
            <a:fld id="{20DDC20A-B509-C148-A531-92982EDB8428}" type="slidenum">
              <a:rPr lang="en-US" smtClean="0"/>
              <a:pPr/>
              <a:t>‹#›</a:t>
            </a:fld>
            <a:endParaRPr lang="en-US"/>
          </a:p>
        </p:txBody>
      </p:sp>
      <p:sp>
        <p:nvSpPr>
          <p:cNvPr id="12" name="Text Placeholder 8">
            <a:extLst>
              <a:ext uri="{FF2B5EF4-FFF2-40B4-BE49-F238E27FC236}">
                <a16:creationId xmlns:a16="http://schemas.microsoft.com/office/drawing/2014/main" id="{5888FCD4-8B80-F547-8C0F-5B3F3A8FF8DC}"/>
              </a:ext>
            </a:extLst>
          </p:cNvPr>
          <p:cNvSpPr>
            <a:spLocks noGrp="1"/>
          </p:cNvSpPr>
          <p:nvPr>
            <p:ph type="body" sz="quarter" idx="18" hasCustomPrompt="1"/>
          </p:nvPr>
        </p:nvSpPr>
        <p:spPr>
          <a:xfrm>
            <a:off x="578159" y="1500303"/>
            <a:ext cx="5517841" cy="289161"/>
          </a:xfrm>
          <a:prstGeom prst="rect">
            <a:avLst/>
          </a:prstGeom>
        </p:spPr>
        <p:txBody>
          <a:bodyPr lIns="0" tIns="0" rIns="0" bIns="0">
            <a:noAutofit/>
          </a:bodyPr>
          <a:lstStyle>
            <a:lvl1pPr marL="0" indent="0">
              <a:lnSpc>
                <a:spcPct val="107000"/>
              </a:lnSpc>
              <a:spcBef>
                <a:spcPts val="0"/>
              </a:spcBef>
              <a:spcAft>
                <a:spcPts val="1000"/>
              </a:spcAft>
              <a:buClr>
                <a:srgbClr val="E01782"/>
              </a:buClr>
              <a:buFont typeface="Arial" panose="020B0604020202020204" pitchFamily="34" charset="0"/>
              <a:buNone/>
              <a:defRPr sz="2400" b="1">
                <a:solidFill>
                  <a:srgbClr val="E01782"/>
                </a:solidFill>
              </a:defRPr>
            </a:lvl1pPr>
            <a:lvl2pPr>
              <a:lnSpc>
                <a:spcPct val="150000"/>
              </a:lnSpc>
              <a:defRPr sz="1600"/>
            </a:lvl2pPr>
            <a:lvl3pPr>
              <a:lnSpc>
                <a:spcPct val="150000"/>
              </a:lnSpc>
              <a:defRPr sz="1600"/>
            </a:lvl3pPr>
            <a:lvl4pPr>
              <a:lnSpc>
                <a:spcPct val="150000"/>
              </a:lnSpc>
              <a:defRPr sz="1600"/>
            </a:lvl4pPr>
            <a:lvl5pPr>
              <a:lnSpc>
                <a:spcPct val="150000"/>
              </a:lnSpc>
              <a:defRPr sz="1600"/>
            </a:lvl5pPr>
          </a:lstStyle>
          <a:p>
            <a:r>
              <a:rPr lang="en-US" sz="1800">
                <a:solidFill>
                  <a:srgbClr val="E01782"/>
                </a:solidFill>
              </a:rPr>
              <a:t>SUBHEADING 1</a:t>
            </a:r>
          </a:p>
        </p:txBody>
      </p:sp>
    </p:spTree>
    <p:extLst>
      <p:ext uri="{BB962C8B-B14F-4D97-AF65-F5344CB8AC3E}">
        <p14:creationId xmlns:p14="http://schemas.microsoft.com/office/powerpoint/2010/main" val="4276210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Vertical Image Left Display">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EE1E2E-E31A-7044-99A1-64EFA5D8C4F5}"/>
              </a:ext>
            </a:extLst>
          </p:cNvPr>
          <p:cNvSpPr/>
          <p:nvPr userDrawn="1"/>
        </p:nvSpPr>
        <p:spPr>
          <a:xfrm>
            <a:off x="609600" y="569626"/>
            <a:ext cx="2743200" cy="2743200"/>
          </a:xfrm>
          <a:prstGeom prst="rect">
            <a:avLst/>
          </a:prstGeom>
          <a:solidFill>
            <a:srgbClr val="005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D2F0"/>
                </a:solidFill>
              </a:rPr>
              <a:t>TEXT HERE</a:t>
            </a:r>
          </a:p>
        </p:txBody>
      </p:sp>
      <p:sp>
        <p:nvSpPr>
          <p:cNvPr id="12" name="Rectangle 11">
            <a:extLst>
              <a:ext uri="{FF2B5EF4-FFF2-40B4-BE49-F238E27FC236}">
                <a16:creationId xmlns:a16="http://schemas.microsoft.com/office/drawing/2014/main" id="{2C0BC6CE-3C21-9943-9B0F-547F612E7793}"/>
              </a:ext>
            </a:extLst>
          </p:cNvPr>
          <p:cNvSpPr/>
          <p:nvPr userDrawn="1"/>
        </p:nvSpPr>
        <p:spPr>
          <a:xfrm>
            <a:off x="3352800" y="3319176"/>
            <a:ext cx="2743200" cy="2743200"/>
          </a:xfrm>
          <a:prstGeom prst="rect">
            <a:avLst/>
          </a:prstGeom>
          <a:solidFill>
            <a:srgbClr val="00D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000" b="1">
                <a:solidFill>
                  <a:srgbClr val="0055B8"/>
                </a:solidFill>
              </a:rPr>
              <a:t>TEXT HERE</a:t>
            </a:r>
          </a:p>
        </p:txBody>
      </p:sp>
      <p:sp>
        <p:nvSpPr>
          <p:cNvPr id="13" name="Picture Placeholder 13">
            <a:extLst>
              <a:ext uri="{FF2B5EF4-FFF2-40B4-BE49-F238E27FC236}">
                <a16:creationId xmlns:a16="http://schemas.microsoft.com/office/drawing/2014/main" id="{FC0620E9-BAFC-1144-BC98-B69BCFB0F158}"/>
              </a:ext>
            </a:extLst>
          </p:cNvPr>
          <p:cNvSpPr>
            <a:spLocks noGrp="1" noChangeAspect="1"/>
          </p:cNvSpPr>
          <p:nvPr>
            <p:ph type="pic" sz="quarter" idx="13" hasCustomPrompt="1"/>
          </p:nvPr>
        </p:nvSpPr>
        <p:spPr>
          <a:xfrm>
            <a:off x="3352800" y="569626"/>
            <a:ext cx="2743200" cy="2743200"/>
          </a:xfrm>
          <a:prstGeom prst="rect">
            <a:avLst/>
          </a:prstGeom>
        </p:spPr>
        <p:txBody>
          <a:bodyPr anchor="ctr"/>
          <a:lstStyle>
            <a:lvl1pPr algn="ctr">
              <a:defRPr/>
            </a:lvl1pPr>
          </a:lstStyle>
          <a:p>
            <a:r>
              <a:rPr lang="en-US"/>
              <a:t>Place image</a:t>
            </a:r>
          </a:p>
        </p:txBody>
      </p:sp>
      <p:sp>
        <p:nvSpPr>
          <p:cNvPr id="16" name="Picture Placeholder 13">
            <a:extLst>
              <a:ext uri="{FF2B5EF4-FFF2-40B4-BE49-F238E27FC236}">
                <a16:creationId xmlns:a16="http://schemas.microsoft.com/office/drawing/2014/main" id="{7B9DFE86-391F-1541-AF1F-B939AC4EDF7C}"/>
              </a:ext>
            </a:extLst>
          </p:cNvPr>
          <p:cNvSpPr>
            <a:spLocks noGrp="1" noChangeAspect="1"/>
          </p:cNvSpPr>
          <p:nvPr>
            <p:ph type="pic" sz="quarter" idx="15" hasCustomPrompt="1"/>
          </p:nvPr>
        </p:nvSpPr>
        <p:spPr>
          <a:xfrm>
            <a:off x="609600" y="3319176"/>
            <a:ext cx="2743200" cy="2743200"/>
          </a:xfrm>
          <a:prstGeom prst="rect">
            <a:avLst/>
          </a:prstGeom>
        </p:spPr>
        <p:txBody>
          <a:bodyPr anchor="ctr"/>
          <a:lstStyle>
            <a:lvl1pPr algn="ctr">
              <a:defRPr/>
            </a:lvl1pPr>
          </a:lstStyle>
          <a:p>
            <a:r>
              <a:rPr lang="en-US"/>
              <a:t>Place image</a:t>
            </a:r>
          </a:p>
        </p:txBody>
      </p:sp>
      <p:sp>
        <p:nvSpPr>
          <p:cNvPr id="17" name="Rectangle 16">
            <a:extLst>
              <a:ext uri="{FF2B5EF4-FFF2-40B4-BE49-F238E27FC236}">
                <a16:creationId xmlns:a16="http://schemas.microsoft.com/office/drawing/2014/main" id="{AD593E17-B720-404E-A54D-AF1029258109}"/>
              </a:ext>
            </a:extLst>
          </p:cNvPr>
          <p:cNvSpPr/>
          <p:nvPr userDrawn="1"/>
        </p:nvSpPr>
        <p:spPr>
          <a:xfrm>
            <a:off x="6110287" y="569626"/>
            <a:ext cx="2743200" cy="2743200"/>
          </a:xfrm>
          <a:prstGeom prst="rect">
            <a:avLst/>
          </a:prstGeom>
          <a:solidFill>
            <a:srgbClr val="E01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TEXT HERE</a:t>
            </a:r>
          </a:p>
        </p:txBody>
      </p:sp>
      <p:sp>
        <p:nvSpPr>
          <p:cNvPr id="18" name="Picture Placeholder 13">
            <a:extLst>
              <a:ext uri="{FF2B5EF4-FFF2-40B4-BE49-F238E27FC236}">
                <a16:creationId xmlns:a16="http://schemas.microsoft.com/office/drawing/2014/main" id="{C8945A11-6B7D-A24B-9ED0-544FD5C38B6B}"/>
              </a:ext>
            </a:extLst>
          </p:cNvPr>
          <p:cNvSpPr>
            <a:spLocks noGrp="1" noChangeAspect="1"/>
          </p:cNvSpPr>
          <p:nvPr>
            <p:ph type="pic" sz="quarter" idx="16" hasCustomPrompt="1"/>
          </p:nvPr>
        </p:nvSpPr>
        <p:spPr>
          <a:xfrm>
            <a:off x="6110287" y="3319176"/>
            <a:ext cx="2743200" cy="2743200"/>
          </a:xfrm>
          <a:prstGeom prst="rect">
            <a:avLst/>
          </a:prstGeom>
        </p:spPr>
        <p:txBody>
          <a:bodyPr anchor="ctr"/>
          <a:lstStyle>
            <a:lvl1pPr algn="ctr">
              <a:defRPr/>
            </a:lvl1pPr>
          </a:lstStyle>
          <a:p>
            <a:r>
              <a:rPr lang="en-US"/>
              <a:t>Place image</a:t>
            </a:r>
          </a:p>
        </p:txBody>
      </p:sp>
      <p:sp>
        <p:nvSpPr>
          <p:cNvPr id="19" name="Rectangle 18">
            <a:extLst>
              <a:ext uri="{FF2B5EF4-FFF2-40B4-BE49-F238E27FC236}">
                <a16:creationId xmlns:a16="http://schemas.microsoft.com/office/drawing/2014/main" id="{1E165206-5724-A440-885A-F5F5313FF3E4}"/>
              </a:ext>
            </a:extLst>
          </p:cNvPr>
          <p:cNvSpPr/>
          <p:nvPr userDrawn="1"/>
        </p:nvSpPr>
        <p:spPr>
          <a:xfrm>
            <a:off x="8853487" y="3319176"/>
            <a:ext cx="2743200" cy="2743200"/>
          </a:xfrm>
          <a:prstGeom prst="rect">
            <a:avLst/>
          </a:prstGeom>
          <a:solidFill>
            <a:srgbClr val="005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000" b="1">
                <a:solidFill>
                  <a:schemeClr val="bg1"/>
                </a:solidFill>
              </a:rPr>
              <a:t>TEXT HERE</a:t>
            </a:r>
          </a:p>
        </p:txBody>
      </p:sp>
      <p:sp>
        <p:nvSpPr>
          <p:cNvPr id="20" name="Picture Placeholder 13">
            <a:extLst>
              <a:ext uri="{FF2B5EF4-FFF2-40B4-BE49-F238E27FC236}">
                <a16:creationId xmlns:a16="http://schemas.microsoft.com/office/drawing/2014/main" id="{007FC396-7146-BC44-9FCF-E386388A0AE0}"/>
              </a:ext>
            </a:extLst>
          </p:cNvPr>
          <p:cNvSpPr>
            <a:spLocks noGrp="1" noChangeAspect="1"/>
          </p:cNvSpPr>
          <p:nvPr>
            <p:ph type="pic" sz="quarter" idx="17" hasCustomPrompt="1"/>
          </p:nvPr>
        </p:nvSpPr>
        <p:spPr>
          <a:xfrm>
            <a:off x="8853487" y="569626"/>
            <a:ext cx="2743200" cy="2743200"/>
          </a:xfrm>
          <a:prstGeom prst="rect">
            <a:avLst/>
          </a:prstGeom>
        </p:spPr>
        <p:txBody>
          <a:bodyPr anchor="ctr"/>
          <a:lstStyle>
            <a:lvl1pPr algn="ctr">
              <a:defRPr/>
            </a:lvl1pPr>
          </a:lstStyle>
          <a:p>
            <a:r>
              <a:rPr lang="en-US"/>
              <a:t>Place image</a:t>
            </a:r>
          </a:p>
        </p:txBody>
      </p:sp>
      <p:pic>
        <p:nvPicPr>
          <p:cNvPr id="14" name="Picture 13">
            <a:extLst>
              <a:ext uri="{FF2B5EF4-FFF2-40B4-BE49-F238E27FC236}">
                <a16:creationId xmlns:a16="http://schemas.microsoft.com/office/drawing/2014/main" id="{4B17F997-92E0-8A4A-A66E-6936BDDA274D}"/>
              </a:ext>
            </a:extLst>
          </p:cNvPr>
          <p:cNvPicPr>
            <a:picLocks noChangeAspect="1"/>
          </p:cNvPicPr>
          <p:nvPr userDrawn="1"/>
        </p:nvPicPr>
        <p:blipFill>
          <a:blip r:embed="rId2"/>
          <a:srcRect/>
          <a:stretch/>
        </p:blipFill>
        <p:spPr>
          <a:xfrm>
            <a:off x="0" y="6647947"/>
            <a:ext cx="12192000" cy="215900"/>
          </a:xfrm>
          <a:prstGeom prst="rect">
            <a:avLst/>
          </a:prstGeom>
        </p:spPr>
      </p:pic>
      <p:sp>
        <p:nvSpPr>
          <p:cNvPr id="15" name="Slide Number Placeholder 5">
            <a:extLst>
              <a:ext uri="{FF2B5EF4-FFF2-40B4-BE49-F238E27FC236}">
                <a16:creationId xmlns:a16="http://schemas.microsoft.com/office/drawing/2014/main" id="{A194F37B-D689-3340-8114-A0350621AA3C}"/>
              </a:ext>
            </a:extLst>
          </p:cNvPr>
          <p:cNvSpPr>
            <a:spLocks noGrp="1"/>
          </p:cNvSpPr>
          <p:nvPr>
            <p:ph type="sldNum" sz="quarter" idx="12"/>
          </p:nvPr>
        </p:nvSpPr>
        <p:spPr>
          <a:xfrm>
            <a:off x="11380638" y="6327497"/>
            <a:ext cx="494937" cy="169277"/>
          </a:xfrm>
          <a:prstGeom prst="rect">
            <a:avLst/>
          </a:prstGeom>
          <a:noFill/>
        </p:spPr>
        <p:txBody>
          <a:bodyPr lIns="0" tIns="0" rIns="0" bIns="0" anchor="t" anchorCtr="0"/>
          <a:lstStyle>
            <a:lvl1pPr algn="r">
              <a:defRPr sz="1200" b="1">
                <a:solidFill>
                  <a:srgbClr val="0055B8"/>
                </a:solidFill>
              </a:defRPr>
            </a:lvl1pPr>
          </a:lstStyle>
          <a:p>
            <a:fld id="{20DDC20A-B509-C148-A531-92982EDB8428}" type="slidenum">
              <a:rPr lang="en-US" smtClean="0"/>
              <a:pPr/>
              <a:t>‹#›</a:t>
            </a:fld>
            <a:endParaRPr lang="en-US"/>
          </a:p>
        </p:txBody>
      </p:sp>
    </p:spTree>
    <p:extLst>
      <p:ext uri="{BB962C8B-B14F-4D97-AF65-F5344CB8AC3E}">
        <p14:creationId xmlns:p14="http://schemas.microsoft.com/office/powerpoint/2010/main" val="3964334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Vertical Image Left Display">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F1F2F5-E96B-4C4E-A631-F24D1F3AF8C5}"/>
              </a:ext>
            </a:extLst>
          </p:cNvPr>
          <p:cNvPicPr>
            <a:picLocks noChangeAspect="1"/>
          </p:cNvPicPr>
          <p:nvPr userDrawn="1"/>
        </p:nvPicPr>
        <p:blipFill>
          <a:blip r:embed="rId2"/>
          <a:stretch>
            <a:fillRect/>
          </a:stretch>
        </p:blipFill>
        <p:spPr>
          <a:xfrm>
            <a:off x="1340842" y="904805"/>
            <a:ext cx="1653235" cy="1828800"/>
          </a:xfrm>
          <a:prstGeom prst="rect">
            <a:avLst/>
          </a:prstGeom>
        </p:spPr>
      </p:pic>
      <p:pic>
        <p:nvPicPr>
          <p:cNvPr id="5" name="Picture 4">
            <a:extLst>
              <a:ext uri="{FF2B5EF4-FFF2-40B4-BE49-F238E27FC236}">
                <a16:creationId xmlns:a16="http://schemas.microsoft.com/office/drawing/2014/main" id="{3118D85C-9485-0749-BECB-B46EE910AC4F}"/>
              </a:ext>
            </a:extLst>
          </p:cNvPr>
          <p:cNvPicPr>
            <a:picLocks noChangeAspect="1"/>
          </p:cNvPicPr>
          <p:nvPr userDrawn="1"/>
        </p:nvPicPr>
        <p:blipFill>
          <a:blip r:embed="rId3"/>
          <a:stretch>
            <a:fillRect/>
          </a:stretch>
        </p:blipFill>
        <p:spPr>
          <a:xfrm>
            <a:off x="5202124" y="904805"/>
            <a:ext cx="1828800" cy="1828800"/>
          </a:xfrm>
          <a:prstGeom prst="rect">
            <a:avLst/>
          </a:prstGeom>
        </p:spPr>
      </p:pic>
      <p:pic>
        <p:nvPicPr>
          <p:cNvPr id="6" name="Picture 5">
            <a:extLst>
              <a:ext uri="{FF2B5EF4-FFF2-40B4-BE49-F238E27FC236}">
                <a16:creationId xmlns:a16="http://schemas.microsoft.com/office/drawing/2014/main" id="{0B1D862B-4522-E34F-BC10-F126F09A801B}"/>
              </a:ext>
            </a:extLst>
          </p:cNvPr>
          <p:cNvPicPr>
            <a:picLocks noChangeAspect="1"/>
          </p:cNvPicPr>
          <p:nvPr userDrawn="1"/>
        </p:nvPicPr>
        <p:blipFill>
          <a:blip r:embed="rId4"/>
          <a:stretch>
            <a:fillRect/>
          </a:stretch>
        </p:blipFill>
        <p:spPr>
          <a:xfrm>
            <a:off x="8946158" y="569626"/>
            <a:ext cx="1905000" cy="2286000"/>
          </a:xfrm>
          <a:prstGeom prst="rect">
            <a:avLst/>
          </a:prstGeom>
        </p:spPr>
      </p:pic>
      <p:pic>
        <p:nvPicPr>
          <p:cNvPr id="8" name="Picture 7">
            <a:extLst>
              <a:ext uri="{FF2B5EF4-FFF2-40B4-BE49-F238E27FC236}">
                <a16:creationId xmlns:a16="http://schemas.microsoft.com/office/drawing/2014/main" id="{EDAB2DB8-F950-E746-9E32-23E0FB4552FA}"/>
              </a:ext>
            </a:extLst>
          </p:cNvPr>
          <p:cNvPicPr>
            <a:picLocks noChangeAspect="1"/>
          </p:cNvPicPr>
          <p:nvPr userDrawn="1"/>
        </p:nvPicPr>
        <p:blipFill>
          <a:blip r:embed="rId5"/>
          <a:stretch>
            <a:fillRect/>
          </a:stretch>
        </p:blipFill>
        <p:spPr>
          <a:xfrm>
            <a:off x="1069064" y="3859938"/>
            <a:ext cx="2364954" cy="1828800"/>
          </a:xfrm>
          <a:prstGeom prst="rect">
            <a:avLst/>
          </a:prstGeom>
        </p:spPr>
      </p:pic>
      <p:pic>
        <p:nvPicPr>
          <p:cNvPr id="10" name="Picture 9">
            <a:extLst>
              <a:ext uri="{FF2B5EF4-FFF2-40B4-BE49-F238E27FC236}">
                <a16:creationId xmlns:a16="http://schemas.microsoft.com/office/drawing/2014/main" id="{C233ECE6-3D1F-A34B-812C-F3F0ABEBB720}"/>
              </a:ext>
            </a:extLst>
          </p:cNvPr>
          <p:cNvPicPr>
            <a:picLocks noChangeAspect="1"/>
          </p:cNvPicPr>
          <p:nvPr userDrawn="1"/>
        </p:nvPicPr>
        <p:blipFill>
          <a:blip r:embed="rId6"/>
          <a:stretch>
            <a:fillRect/>
          </a:stretch>
        </p:blipFill>
        <p:spPr>
          <a:xfrm>
            <a:off x="4902968" y="4119276"/>
            <a:ext cx="2427112" cy="1143000"/>
          </a:xfrm>
          <a:prstGeom prst="rect">
            <a:avLst/>
          </a:prstGeom>
        </p:spPr>
      </p:pic>
      <p:cxnSp>
        <p:nvCxnSpPr>
          <p:cNvPr id="23" name="Straight Connector 22">
            <a:extLst>
              <a:ext uri="{FF2B5EF4-FFF2-40B4-BE49-F238E27FC236}">
                <a16:creationId xmlns:a16="http://schemas.microsoft.com/office/drawing/2014/main" id="{EB2071EF-22B3-C54F-B49E-B1DCDB6F56C7}"/>
              </a:ext>
            </a:extLst>
          </p:cNvPr>
          <p:cNvCxnSpPr>
            <a:cxnSpLocks/>
          </p:cNvCxnSpPr>
          <p:nvPr userDrawn="1"/>
        </p:nvCxnSpPr>
        <p:spPr>
          <a:xfrm>
            <a:off x="4060634" y="904805"/>
            <a:ext cx="0" cy="4890072"/>
          </a:xfrm>
          <a:prstGeom prst="line">
            <a:avLst/>
          </a:prstGeom>
          <a:ln w="12700">
            <a:solidFill>
              <a:srgbClr val="E0178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1B8C205-8067-C44D-8ACE-BA0FB3A89EC4}"/>
              </a:ext>
            </a:extLst>
          </p:cNvPr>
          <p:cNvCxnSpPr>
            <a:cxnSpLocks/>
          </p:cNvCxnSpPr>
          <p:nvPr userDrawn="1"/>
        </p:nvCxnSpPr>
        <p:spPr>
          <a:xfrm>
            <a:off x="8103824" y="904805"/>
            <a:ext cx="0" cy="4890072"/>
          </a:xfrm>
          <a:prstGeom prst="line">
            <a:avLst/>
          </a:prstGeom>
          <a:ln w="12700">
            <a:solidFill>
              <a:srgbClr val="E0178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D4370D6-75DE-CF41-A7EE-ACB144E01D2E}"/>
              </a:ext>
            </a:extLst>
          </p:cNvPr>
          <p:cNvCxnSpPr/>
          <p:nvPr userDrawn="1"/>
        </p:nvCxnSpPr>
        <p:spPr>
          <a:xfrm>
            <a:off x="1069064" y="3429000"/>
            <a:ext cx="9859669" cy="0"/>
          </a:xfrm>
          <a:prstGeom prst="line">
            <a:avLst/>
          </a:prstGeom>
          <a:ln w="12700">
            <a:solidFill>
              <a:srgbClr val="E0178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6669919-8D0D-5F44-A800-AA881FE4E5B6}"/>
              </a:ext>
            </a:extLst>
          </p:cNvPr>
          <p:cNvPicPr>
            <a:picLocks noChangeAspect="1"/>
          </p:cNvPicPr>
          <p:nvPr userDrawn="1"/>
        </p:nvPicPr>
        <p:blipFill>
          <a:blip r:embed="rId7"/>
          <a:stretch>
            <a:fillRect/>
          </a:stretch>
        </p:blipFill>
        <p:spPr>
          <a:xfrm>
            <a:off x="8946158" y="3776376"/>
            <a:ext cx="1426464" cy="1828800"/>
          </a:xfrm>
          <a:prstGeom prst="rect">
            <a:avLst/>
          </a:prstGeom>
        </p:spPr>
      </p:pic>
      <p:sp>
        <p:nvSpPr>
          <p:cNvPr id="16" name="Slide Number Placeholder 5">
            <a:extLst>
              <a:ext uri="{FF2B5EF4-FFF2-40B4-BE49-F238E27FC236}">
                <a16:creationId xmlns:a16="http://schemas.microsoft.com/office/drawing/2014/main" id="{B9ABA83D-3F3F-9744-8B45-D89386888BA1}"/>
              </a:ext>
            </a:extLst>
          </p:cNvPr>
          <p:cNvSpPr>
            <a:spLocks noGrp="1"/>
          </p:cNvSpPr>
          <p:nvPr>
            <p:ph type="sldNum" sz="quarter" idx="12"/>
          </p:nvPr>
        </p:nvSpPr>
        <p:spPr>
          <a:xfrm>
            <a:off x="11380638" y="6327497"/>
            <a:ext cx="494937" cy="169277"/>
          </a:xfrm>
          <a:prstGeom prst="rect">
            <a:avLst/>
          </a:prstGeom>
          <a:noFill/>
        </p:spPr>
        <p:txBody>
          <a:bodyPr lIns="0" tIns="0" rIns="0" bIns="0" anchor="t" anchorCtr="0"/>
          <a:lstStyle>
            <a:lvl1pPr algn="r">
              <a:defRPr sz="1200" b="1">
                <a:solidFill>
                  <a:srgbClr val="0055B8"/>
                </a:solidFill>
              </a:defRPr>
            </a:lvl1pPr>
          </a:lstStyle>
          <a:p>
            <a:fld id="{20DDC20A-B509-C148-A531-92982EDB8428}" type="slidenum">
              <a:rPr lang="en-US" smtClean="0"/>
              <a:pPr/>
              <a:t>‹#›</a:t>
            </a:fld>
            <a:endParaRPr lang="en-US"/>
          </a:p>
        </p:txBody>
      </p:sp>
      <p:pic>
        <p:nvPicPr>
          <p:cNvPr id="18" name="Picture 17">
            <a:extLst>
              <a:ext uri="{FF2B5EF4-FFF2-40B4-BE49-F238E27FC236}">
                <a16:creationId xmlns:a16="http://schemas.microsoft.com/office/drawing/2014/main" id="{320B4CC4-4BD5-A44B-B79D-197D410749E4}"/>
              </a:ext>
            </a:extLst>
          </p:cNvPr>
          <p:cNvPicPr>
            <a:picLocks noChangeAspect="1"/>
          </p:cNvPicPr>
          <p:nvPr userDrawn="1"/>
        </p:nvPicPr>
        <p:blipFill>
          <a:blip r:embed="rId8"/>
          <a:srcRect/>
          <a:stretch/>
        </p:blipFill>
        <p:spPr>
          <a:xfrm>
            <a:off x="0" y="6647947"/>
            <a:ext cx="12192000" cy="215900"/>
          </a:xfrm>
          <a:prstGeom prst="rect">
            <a:avLst/>
          </a:prstGeom>
        </p:spPr>
      </p:pic>
      <p:sp>
        <p:nvSpPr>
          <p:cNvPr id="19" name="Title 1">
            <a:extLst>
              <a:ext uri="{FF2B5EF4-FFF2-40B4-BE49-F238E27FC236}">
                <a16:creationId xmlns:a16="http://schemas.microsoft.com/office/drawing/2014/main" id="{663694A0-9CE8-2746-80CA-A82B96B56065}"/>
              </a:ext>
            </a:extLst>
          </p:cNvPr>
          <p:cNvSpPr txBox="1">
            <a:spLocks/>
          </p:cNvSpPr>
          <p:nvPr userDrawn="1"/>
        </p:nvSpPr>
        <p:spPr>
          <a:xfrm>
            <a:off x="1069064" y="349459"/>
            <a:ext cx="11035675" cy="289161"/>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defRPr sz="4000" b="1" i="0" kern="1200" baseline="0">
                <a:solidFill>
                  <a:srgbClr val="3800F0"/>
                </a:solidFill>
                <a:latin typeface="+mj-lt"/>
                <a:ea typeface="+mj-ea"/>
                <a:cs typeface="+mj-cs"/>
              </a:defRPr>
            </a:lvl1pPr>
          </a:lstStyle>
          <a:p>
            <a:r>
              <a:rPr lang="en-US" sz="1600">
                <a:solidFill>
                  <a:srgbClr val="E01782"/>
                </a:solidFill>
              </a:rPr>
              <a:t>Sample icons</a:t>
            </a:r>
          </a:p>
        </p:txBody>
      </p:sp>
    </p:spTree>
    <p:extLst>
      <p:ext uri="{BB962C8B-B14F-4D97-AF65-F5344CB8AC3E}">
        <p14:creationId xmlns:p14="http://schemas.microsoft.com/office/powerpoint/2010/main" val="179605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Vertical Image Left Display">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4DB9344-3071-5646-86F5-51EB175C5A0D}"/>
              </a:ext>
            </a:extLst>
          </p:cNvPr>
          <p:cNvPicPr>
            <a:picLocks noChangeAspect="1"/>
          </p:cNvPicPr>
          <p:nvPr userDrawn="1"/>
        </p:nvPicPr>
        <p:blipFill>
          <a:blip r:embed="rId2"/>
          <a:stretch>
            <a:fillRect/>
          </a:stretch>
        </p:blipFill>
        <p:spPr>
          <a:xfrm>
            <a:off x="1069918" y="3859938"/>
            <a:ext cx="2364954" cy="1828800"/>
          </a:xfrm>
          <a:prstGeom prst="rect">
            <a:avLst/>
          </a:prstGeom>
        </p:spPr>
      </p:pic>
      <p:pic>
        <p:nvPicPr>
          <p:cNvPr id="10" name="Picture 9">
            <a:extLst>
              <a:ext uri="{FF2B5EF4-FFF2-40B4-BE49-F238E27FC236}">
                <a16:creationId xmlns:a16="http://schemas.microsoft.com/office/drawing/2014/main" id="{8B6CAB55-0656-A84A-B2E1-6B3C90D3AA8E}"/>
              </a:ext>
            </a:extLst>
          </p:cNvPr>
          <p:cNvPicPr>
            <a:picLocks noChangeAspect="1"/>
          </p:cNvPicPr>
          <p:nvPr userDrawn="1"/>
        </p:nvPicPr>
        <p:blipFill>
          <a:blip r:embed="rId3"/>
          <a:stretch>
            <a:fillRect/>
          </a:stretch>
        </p:blipFill>
        <p:spPr>
          <a:xfrm>
            <a:off x="8946155" y="569626"/>
            <a:ext cx="1905000" cy="2286000"/>
          </a:xfrm>
          <a:prstGeom prst="rect">
            <a:avLst/>
          </a:prstGeom>
        </p:spPr>
      </p:pic>
      <p:pic>
        <p:nvPicPr>
          <p:cNvPr id="8" name="Picture 7">
            <a:extLst>
              <a:ext uri="{FF2B5EF4-FFF2-40B4-BE49-F238E27FC236}">
                <a16:creationId xmlns:a16="http://schemas.microsoft.com/office/drawing/2014/main" id="{317D79CF-5053-DB4F-A246-E1A3ED1A88D6}"/>
              </a:ext>
            </a:extLst>
          </p:cNvPr>
          <p:cNvPicPr>
            <a:picLocks noChangeAspect="1"/>
          </p:cNvPicPr>
          <p:nvPr userDrawn="1"/>
        </p:nvPicPr>
        <p:blipFill>
          <a:blip r:embed="rId4"/>
          <a:stretch>
            <a:fillRect/>
          </a:stretch>
        </p:blipFill>
        <p:spPr>
          <a:xfrm>
            <a:off x="5202120" y="901270"/>
            <a:ext cx="1828800" cy="1828800"/>
          </a:xfrm>
          <a:prstGeom prst="rect">
            <a:avLst/>
          </a:prstGeom>
        </p:spPr>
      </p:pic>
      <p:pic>
        <p:nvPicPr>
          <p:cNvPr id="6" name="Picture 5">
            <a:extLst>
              <a:ext uri="{FF2B5EF4-FFF2-40B4-BE49-F238E27FC236}">
                <a16:creationId xmlns:a16="http://schemas.microsoft.com/office/drawing/2014/main" id="{75CC3D2C-2B86-2344-B880-B0ABCFEB06E9}"/>
              </a:ext>
            </a:extLst>
          </p:cNvPr>
          <p:cNvPicPr>
            <a:picLocks noChangeAspect="1"/>
          </p:cNvPicPr>
          <p:nvPr userDrawn="1"/>
        </p:nvPicPr>
        <p:blipFill>
          <a:blip r:embed="rId5"/>
          <a:stretch>
            <a:fillRect/>
          </a:stretch>
        </p:blipFill>
        <p:spPr>
          <a:xfrm>
            <a:off x="1340840" y="901270"/>
            <a:ext cx="1653235" cy="1828800"/>
          </a:xfrm>
          <a:prstGeom prst="rect">
            <a:avLst/>
          </a:prstGeom>
        </p:spPr>
      </p:pic>
      <p:pic>
        <p:nvPicPr>
          <p:cNvPr id="5" name="Picture 4">
            <a:extLst>
              <a:ext uri="{FF2B5EF4-FFF2-40B4-BE49-F238E27FC236}">
                <a16:creationId xmlns:a16="http://schemas.microsoft.com/office/drawing/2014/main" id="{027865B7-4AB8-334D-93AB-A1DFA737B898}"/>
              </a:ext>
            </a:extLst>
          </p:cNvPr>
          <p:cNvPicPr>
            <a:picLocks noChangeAspect="1"/>
          </p:cNvPicPr>
          <p:nvPr userDrawn="1"/>
        </p:nvPicPr>
        <p:blipFill>
          <a:blip r:embed="rId6"/>
          <a:stretch>
            <a:fillRect/>
          </a:stretch>
        </p:blipFill>
        <p:spPr>
          <a:xfrm>
            <a:off x="4902965" y="4119276"/>
            <a:ext cx="2427111" cy="1143000"/>
          </a:xfrm>
          <a:prstGeom prst="rect">
            <a:avLst/>
          </a:prstGeom>
        </p:spPr>
      </p:pic>
      <p:cxnSp>
        <p:nvCxnSpPr>
          <p:cNvPr id="23" name="Straight Connector 22">
            <a:extLst>
              <a:ext uri="{FF2B5EF4-FFF2-40B4-BE49-F238E27FC236}">
                <a16:creationId xmlns:a16="http://schemas.microsoft.com/office/drawing/2014/main" id="{EB2071EF-22B3-C54F-B49E-B1DCDB6F56C7}"/>
              </a:ext>
            </a:extLst>
          </p:cNvPr>
          <p:cNvCxnSpPr>
            <a:cxnSpLocks/>
          </p:cNvCxnSpPr>
          <p:nvPr userDrawn="1"/>
        </p:nvCxnSpPr>
        <p:spPr>
          <a:xfrm>
            <a:off x="4060634" y="904805"/>
            <a:ext cx="0" cy="4890072"/>
          </a:xfrm>
          <a:prstGeom prst="line">
            <a:avLst/>
          </a:prstGeom>
          <a:ln w="12700">
            <a:solidFill>
              <a:srgbClr val="0055B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1B8C205-8067-C44D-8ACE-BA0FB3A89EC4}"/>
              </a:ext>
            </a:extLst>
          </p:cNvPr>
          <p:cNvCxnSpPr>
            <a:cxnSpLocks/>
          </p:cNvCxnSpPr>
          <p:nvPr userDrawn="1"/>
        </p:nvCxnSpPr>
        <p:spPr>
          <a:xfrm>
            <a:off x="8103824" y="904805"/>
            <a:ext cx="0" cy="4890072"/>
          </a:xfrm>
          <a:prstGeom prst="line">
            <a:avLst/>
          </a:prstGeom>
          <a:ln w="12700">
            <a:solidFill>
              <a:srgbClr val="0055B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D4370D6-75DE-CF41-A7EE-ACB144E01D2E}"/>
              </a:ext>
            </a:extLst>
          </p:cNvPr>
          <p:cNvCxnSpPr/>
          <p:nvPr userDrawn="1"/>
        </p:nvCxnSpPr>
        <p:spPr>
          <a:xfrm>
            <a:off x="1069064" y="3429000"/>
            <a:ext cx="9859669" cy="0"/>
          </a:xfrm>
          <a:prstGeom prst="line">
            <a:avLst/>
          </a:prstGeom>
          <a:ln w="12700">
            <a:solidFill>
              <a:srgbClr val="0055B8"/>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6B7B6218-EB8A-404F-8667-352039788627}"/>
              </a:ext>
            </a:extLst>
          </p:cNvPr>
          <p:cNvPicPr>
            <a:picLocks noChangeAspect="1"/>
          </p:cNvPicPr>
          <p:nvPr userDrawn="1"/>
        </p:nvPicPr>
        <p:blipFill>
          <a:blip r:embed="rId7"/>
          <a:stretch>
            <a:fillRect/>
          </a:stretch>
        </p:blipFill>
        <p:spPr>
          <a:xfrm>
            <a:off x="8946158" y="3778709"/>
            <a:ext cx="1426464" cy="1828800"/>
          </a:xfrm>
          <a:prstGeom prst="rect">
            <a:avLst/>
          </a:prstGeom>
        </p:spPr>
      </p:pic>
      <p:pic>
        <p:nvPicPr>
          <p:cNvPr id="20" name="Picture 19">
            <a:extLst>
              <a:ext uri="{FF2B5EF4-FFF2-40B4-BE49-F238E27FC236}">
                <a16:creationId xmlns:a16="http://schemas.microsoft.com/office/drawing/2014/main" id="{9A5B058F-08EC-BE43-BF4F-5A7F39DE3367}"/>
              </a:ext>
            </a:extLst>
          </p:cNvPr>
          <p:cNvPicPr>
            <a:picLocks noChangeAspect="1"/>
          </p:cNvPicPr>
          <p:nvPr userDrawn="1"/>
        </p:nvPicPr>
        <p:blipFill>
          <a:blip r:embed="rId8"/>
          <a:srcRect/>
          <a:stretch/>
        </p:blipFill>
        <p:spPr>
          <a:xfrm>
            <a:off x="0" y="6647947"/>
            <a:ext cx="12192000" cy="215900"/>
          </a:xfrm>
          <a:prstGeom prst="rect">
            <a:avLst/>
          </a:prstGeom>
        </p:spPr>
      </p:pic>
      <p:sp>
        <p:nvSpPr>
          <p:cNvPr id="13" name="Title 1">
            <a:extLst>
              <a:ext uri="{FF2B5EF4-FFF2-40B4-BE49-F238E27FC236}">
                <a16:creationId xmlns:a16="http://schemas.microsoft.com/office/drawing/2014/main" id="{036BEFA9-9E7C-304E-9338-C2EDB31D2C6B}"/>
              </a:ext>
            </a:extLst>
          </p:cNvPr>
          <p:cNvSpPr txBox="1">
            <a:spLocks/>
          </p:cNvSpPr>
          <p:nvPr userDrawn="1"/>
        </p:nvSpPr>
        <p:spPr>
          <a:xfrm>
            <a:off x="1069064" y="349459"/>
            <a:ext cx="11035675" cy="289161"/>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defRPr sz="4000" b="1" i="0" kern="1200" baseline="0">
                <a:solidFill>
                  <a:srgbClr val="3800F0"/>
                </a:solidFill>
                <a:latin typeface="+mj-lt"/>
                <a:ea typeface="+mj-ea"/>
                <a:cs typeface="+mj-cs"/>
              </a:defRPr>
            </a:lvl1pPr>
          </a:lstStyle>
          <a:p>
            <a:r>
              <a:rPr lang="en-US" sz="1600">
                <a:solidFill>
                  <a:srgbClr val="0055B8"/>
                </a:solidFill>
              </a:rPr>
              <a:t>Sample icons</a:t>
            </a:r>
          </a:p>
        </p:txBody>
      </p:sp>
      <p:sp>
        <p:nvSpPr>
          <p:cNvPr id="16" name="Slide Number Placeholder 5">
            <a:extLst>
              <a:ext uri="{FF2B5EF4-FFF2-40B4-BE49-F238E27FC236}">
                <a16:creationId xmlns:a16="http://schemas.microsoft.com/office/drawing/2014/main" id="{67A11EDD-9BB3-B24C-88C2-7957D010EBF1}"/>
              </a:ext>
            </a:extLst>
          </p:cNvPr>
          <p:cNvSpPr>
            <a:spLocks noGrp="1"/>
          </p:cNvSpPr>
          <p:nvPr>
            <p:ph type="sldNum" sz="quarter" idx="12"/>
          </p:nvPr>
        </p:nvSpPr>
        <p:spPr>
          <a:xfrm>
            <a:off x="11380638" y="6327497"/>
            <a:ext cx="494937" cy="169277"/>
          </a:xfrm>
          <a:prstGeom prst="rect">
            <a:avLst/>
          </a:prstGeom>
          <a:noFill/>
        </p:spPr>
        <p:txBody>
          <a:bodyPr lIns="0" tIns="0" rIns="0" bIns="0" anchor="t" anchorCtr="0"/>
          <a:lstStyle>
            <a:lvl1pPr algn="r">
              <a:defRPr sz="1200" b="1">
                <a:solidFill>
                  <a:srgbClr val="0055B8"/>
                </a:solidFill>
              </a:defRPr>
            </a:lvl1pPr>
          </a:lstStyle>
          <a:p>
            <a:fld id="{20DDC20A-B509-C148-A531-92982EDB8428}" type="slidenum">
              <a:rPr lang="en-US" smtClean="0"/>
              <a:pPr/>
              <a:t>‹#›</a:t>
            </a:fld>
            <a:endParaRPr lang="en-US"/>
          </a:p>
        </p:txBody>
      </p:sp>
    </p:spTree>
    <p:extLst>
      <p:ext uri="{BB962C8B-B14F-4D97-AF65-F5344CB8AC3E}">
        <p14:creationId xmlns:p14="http://schemas.microsoft.com/office/powerpoint/2010/main" val="1296639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Image Left Display">
    <p:bg>
      <p:bgPr>
        <a:solidFill>
          <a:schemeClr val="bg1"/>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hasCustomPrompt="1"/>
          </p:nvPr>
        </p:nvSpPr>
        <p:spPr>
          <a:xfrm>
            <a:off x="8117541" y="0"/>
            <a:ext cx="4074459" cy="5862918"/>
          </a:xfrm>
          <a:prstGeom prst="rect">
            <a:avLst/>
          </a:prstGeom>
        </p:spPr>
        <p:txBody>
          <a:bodyPr anchor="ctr"/>
          <a:lstStyle>
            <a:lvl1pPr algn="ctr">
              <a:defRPr/>
            </a:lvl1pPr>
          </a:lstStyle>
          <a:p>
            <a:r>
              <a:rPr lang="en-US"/>
              <a:t>Place vertical chart/image</a:t>
            </a:r>
          </a:p>
        </p:txBody>
      </p:sp>
      <p:sp>
        <p:nvSpPr>
          <p:cNvPr id="2" name="Title 1"/>
          <p:cNvSpPr>
            <a:spLocks noGrp="1"/>
          </p:cNvSpPr>
          <p:nvPr>
            <p:ph type="title" hasCustomPrompt="1"/>
          </p:nvPr>
        </p:nvSpPr>
        <p:spPr>
          <a:xfrm>
            <a:off x="578158" y="574554"/>
            <a:ext cx="6916621" cy="559689"/>
          </a:xfrm>
          <a:prstGeom prst="rect">
            <a:avLst/>
          </a:prstGeom>
        </p:spPr>
        <p:txBody>
          <a:bodyPr lIns="0" tIns="0" rIns="0" bIns="0" anchor="t">
            <a:noAutofit/>
          </a:bodyPr>
          <a:lstStyle>
            <a:lvl1pPr>
              <a:defRPr sz="4000">
                <a:solidFill>
                  <a:srgbClr val="0055B8"/>
                </a:solidFill>
              </a:defRPr>
            </a:lvl1pPr>
          </a:lstStyle>
          <a:p>
            <a:r>
              <a:rPr lang="en-US"/>
              <a:t>Heading</a:t>
            </a:r>
          </a:p>
        </p:txBody>
      </p:sp>
      <p:sp>
        <p:nvSpPr>
          <p:cNvPr id="6" name="Slide Number Placeholder 5"/>
          <p:cNvSpPr>
            <a:spLocks noGrp="1"/>
          </p:cNvSpPr>
          <p:nvPr>
            <p:ph type="sldNum" sz="quarter" idx="12"/>
          </p:nvPr>
        </p:nvSpPr>
        <p:spPr>
          <a:xfrm>
            <a:off x="11380638" y="6327497"/>
            <a:ext cx="494937" cy="169277"/>
          </a:xfrm>
          <a:prstGeom prst="rect">
            <a:avLst/>
          </a:prstGeom>
          <a:noFill/>
        </p:spPr>
        <p:txBody>
          <a:bodyPr lIns="0" tIns="0" rIns="0" bIns="0" anchor="t" anchorCtr="0"/>
          <a:lstStyle>
            <a:lvl1pPr algn="r">
              <a:defRPr sz="1200" b="1">
                <a:solidFill>
                  <a:srgbClr val="0055B8"/>
                </a:solidFill>
              </a:defRPr>
            </a:lvl1pPr>
          </a:lstStyle>
          <a:p>
            <a:fld id="{20DDC20A-B509-C148-A531-92982EDB8428}" type="slidenum">
              <a:rPr lang="en-US" smtClean="0"/>
              <a:pPr/>
              <a:t>‹#›</a:t>
            </a:fld>
            <a:endParaRPr lang="en-US"/>
          </a:p>
        </p:txBody>
      </p:sp>
      <p:sp>
        <p:nvSpPr>
          <p:cNvPr id="15" name="Text Placeholder 8"/>
          <p:cNvSpPr>
            <a:spLocks noGrp="1"/>
          </p:cNvSpPr>
          <p:nvPr>
            <p:ph type="body" sz="quarter" idx="14" hasCustomPrompt="1"/>
          </p:nvPr>
        </p:nvSpPr>
        <p:spPr>
          <a:xfrm>
            <a:off x="578158" y="1687031"/>
            <a:ext cx="6916621" cy="2076586"/>
          </a:xfrm>
          <a:prstGeom prst="rect">
            <a:avLst/>
          </a:prstGeom>
        </p:spPr>
        <p:txBody>
          <a:bodyPr lIns="0" tIns="0" rIns="0" bIns="0">
            <a:noAutofit/>
          </a:bodyPr>
          <a:lstStyle>
            <a:lvl1pPr marL="342900" indent="-342900">
              <a:lnSpc>
                <a:spcPct val="107000"/>
              </a:lnSpc>
              <a:spcBef>
                <a:spcPts val="0"/>
              </a:spcBef>
              <a:spcAft>
                <a:spcPts val="800"/>
              </a:spcAft>
              <a:buClr>
                <a:srgbClr val="E01782"/>
              </a:buClr>
              <a:buFont typeface="Arial" panose="020B0604020202020204" pitchFamily="34" charset="0"/>
              <a:buChar char="•"/>
              <a:defRPr sz="2000">
                <a:solidFill>
                  <a:schemeClr val="accent2">
                    <a:lumMod val="10000"/>
                  </a:schemeClr>
                </a:solidFill>
              </a:defRPr>
            </a:lvl1pPr>
            <a:lvl2pPr>
              <a:lnSpc>
                <a:spcPct val="150000"/>
              </a:lnSpc>
              <a:defRPr sz="1600"/>
            </a:lvl2pPr>
            <a:lvl3pPr>
              <a:lnSpc>
                <a:spcPct val="150000"/>
              </a:lnSpc>
              <a:defRPr sz="1600"/>
            </a:lvl3pPr>
            <a:lvl4pPr>
              <a:lnSpc>
                <a:spcPct val="150000"/>
              </a:lnSpc>
              <a:defRPr sz="1600"/>
            </a:lvl4pPr>
            <a:lvl5pPr>
              <a:lnSpc>
                <a:spcPct val="150000"/>
              </a:lnSpc>
              <a:defRPr sz="1600"/>
            </a:lvl5pPr>
          </a:lstStyle>
          <a:p>
            <a:pPr lvl="0"/>
            <a:r>
              <a:rPr lang="en-US"/>
              <a:t>Bullet point 1</a:t>
            </a:r>
          </a:p>
          <a:p>
            <a:pPr lvl="0"/>
            <a:r>
              <a:rPr lang="en-US"/>
              <a:t>Bullet point 2</a:t>
            </a:r>
          </a:p>
          <a:p>
            <a:pPr lvl="0"/>
            <a:r>
              <a:rPr lang="en-US"/>
              <a:t>Bullet point 3</a:t>
            </a:r>
          </a:p>
        </p:txBody>
      </p:sp>
      <p:pic>
        <p:nvPicPr>
          <p:cNvPr id="7" name="Picture 6">
            <a:extLst>
              <a:ext uri="{FF2B5EF4-FFF2-40B4-BE49-F238E27FC236}">
                <a16:creationId xmlns:a16="http://schemas.microsoft.com/office/drawing/2014/main" id="{E579DD70-333D-064C-98C2-352FB20EE6A6}"/>
              </a:ext>
            </a:extLst>
          </p:cNvPr>
          <p:cNvPicPr>
            <a:picLocks noChangeAspect="1"/>
          </p:cNvPicPr>
          <p:nvPr userDrawn="1"/>
        </p:nvPicPr>
        <p:blipFill>
          <a:blip r:embed="rId2"/>
          <a:srcRect/>
          <a:stretch/>
        </p:blipFill>
        <p:spPr>
          <a:xfrm>
            <a:off x="0" y="6647947"/>
            <a:ext cx="12192000" cy="215900"/>
          </a:xfrm>
          <a:prstGeom prst="rect">
            <a:avLst/>
          </a:prstGeom>
        </p:spPr>
      </p:pic>
      <p:sp>
        <p:nvSpPr>
          <p:cNvPr id="11" name="Rectangle 10">
            <a:extLst>
              <a:ext uri="{FF2B5EF4-FFF2-40B4-BE49-F238E27FC236}">
                <a16:creationId xmlns:a16="http://schemas.microsoft.com/office/drawing/2014/main" id="{E53A13F0-0DBB-E348-843D-32C7DC40C2F0}"/>
              </a:ext>
            </a:extLst>
          </p:cNvPr>
          <p:cNvSpPr/>
          <p:nvPr userDrawn="1"/>
        </p:nvSpPr>
        <p:spPr>
          <a:xfrm>
            <a:off x="0" y="642568"/>
            <a:ext cx="363578" cy="363578"/>
          </a:xfrm>
          <a:prstGeom prst="rect">
            <a:avLst/>
          </a:prstGeom>
          <a:solidFill>
            <a:srgbClr val="00D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8545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6ECAB9-2471-E348-8C1F-78D10C1A5685}"/>
              </a:ext>
            </a:extLst>
          </p:cNvPr>
          <p:cNvPicPr>
            <a:picLocks noChangeAspect="1"/>
          </p:cNvPicPr>
          <p:nvPr userDrawn="1"/>
        </p:nvPicPr>
        <p:blipFill>
          <a:blip r:embed="rId3"/>
          <a:stretch>
            <a:fillRect/>
          </a:stretch>
        </p:blipFill>
        <p:spPr>
          <a:xfrm>
            <a:off x="8226472" y="1371752"/>
            <a:ext cx="3129884" cy="2411288"/>
          </a:xfrm>
          <a:prstGeom prst="rect">
            <a:avLst/>
          </a:prstGeom>
        </p:spPr>
      </p:pic>
    </p:spTree>
    <p:extLst>
      <p:ext uri="{BB962C8B-B14F-4D97-AF65-F5344CB8AC3E}">
        <p14:creationId xmlns:p14="http://schemas.microsoft.com/office/powerpoint/2010/main" val="3899793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1003174" y="965716"/>
            <a:ext cx="2085424" cy="553998"/>
          </a:xfrm>
          <a:prstGeom prst="rect">
            <a:avLst/>
          </a:prstGeom>
          <a:noFill/>
        </p:spPr>
        <p:txBody>
          <a:bodyPr wrap="square" lIns="0" tIns="0" rIns="0" bIns="0" rtlCol="0">
            <a:spAutoFit/>
          </a:bodyPr>
          <a:lstStyle/>
          <a:p>
            <a:r>
              <a:rPr lang="en-US" sz="3600" b="1">
                <a:solidFill>
                  <a:srgbClr val="00D1F0"/>
                </a:solidFill>
              </a:rPr>
              <a:t>Contact</a:t>
            </a:r>
          </a:p>
        </p:txBody>
      </p:sp>
      <p:graphicFrame>
        <p:nvGraphicFramePr>
          <p:cNvPr id="2" name="Table 3">
            <a:extLst>
              <a:ext uri="{FF2B5EF4-FFF2-40B4-BE49-F238E27FC236}">
                <a16:creationId xmlns:a16="http://schemas.microsoft.com/office/drawing/2014/main" id="{F52B73AA-4EA6-984D-913C-CAC04187E051}"/>
              </a:ext>
            </a:extLst>
          </p:cNvPr>
          <p:cNvGraphicFramePr>
            <a:graphicFrameLocks noGrp="1"/>
          </p:cNvGraphicFramePr>
          <p:nvPr userDrawn="1">
            <p:extLst>
              <p:ext uri="{D42A27DB-BD31-4B8C-83A1-F6EECF244321}">
                <p14:modId xmlns:p14="http://schemas.microsoft.com/office/powerpoint/2010/main" val="2860452163"/>
              </p:ext>
            </p:extLst>
          </p:nvPr>
        </p:nvGraphicFramePr>
        <p:xfrm>
          <a:off x="1042929" y="1571556"/>
          <a:ext cx="4616206" cy="2011680"/>
        </p:xfrm>
        <a:graphic>
          <a:graphicData uri="http://schemas.openxmlformats.org/drawingml/2006/table">
            <a:tbl>
              <a:tblPr firstRow="1" bandRow="1">
                <a:tableStyleId>{5C22544A-7EE6-4342-B048-85BDC9FD1C3A}</a:tableStyleId>
              </a:tblPr>
              <a:tblGrid>
                <a:gridCol w="914538">
                  <a:extLst>
                    <a:ext uri="{9D8B030D-6E8A-4147-A177-3AD203B41FA5}">
                      <a16:colId xmlns:a16="http://schemas.microsoft.com/office/drawing/2014/main" val="3849395230"/>
                    </a:ext>
                  </a:extLst>
                </a:gridCol>
                <a:gridCol w="3701668">
                  <a:extLst>
                    <a:ext uri="{9D8B030D-6E8A-4147-A177-3AD203B41FA5}">
                      <a16:colId xmlns:a16="http://schemas.microsoft.com/office/drawing/2014/main" val="831162038"/>
                    </a:ext>
                  </a:extLst>
                </a:gridCol>
              </a:tblGrid>
              <a:tr h="370840">
                <a:tc>
                  <a:txBody>
                    <a:bodyPr/>
                    <a:lstStyle/>
                    <a:p>
                      <a:r>
                        <a:rPr lang="en-US" sz="1300" b="0">
                          <a:solidFill>
                            <a:schemeClr val="bg1"/>
                          </a:solidFill>
                        </a:rPr>
                        <a:t>NAME:</a:t>
                      </a:r>
                    </a:p>
                  </a:txBody>
                  <a:tcPr marL="0" marT="182880" anchor="ctr">
                    <a:lnL w="12700" cmpd="sng">
                      <a:noFill/>
                    </a:lnL>
                    <a:lnR w="12700" cmpd="sng">
                      <a:noFill/>
                    </a:lnR>
                    <a:lnT w="12700" cmpd="sng">
                      <a:noFill/>
                    </a:lnT>
                    <a:lnB w="9525" cap="flat" cmpd="sng" algn="ctr">
                      <a:solidFill>
                        <a:srgbClr val="00D2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a:solidFill>
                          <a:schemeClr val="bg1"/>
                        </a:solidFill>
                      </a:endParaRPr>
                    </a:p>
                  </a:txBody>
                  <a:tcPr marL="0" marT="182880">
                    <a:lnL w="12700" cmpd="sng">
                      <a:noFill/>
                    </a:lnL>
                    <a:lnR w="12700" cmpd="sng">
                      <a:noFill/>
                    </a:lnR>
                    <a:lnT w="12700" cmpd="sng">
                      <a:noFill/>
                    </a:lnT>
                    <a:lnB w="9525" cap="flat" cmpd="sng" algn="ctr">
                      <a:solidFill>
                        <a:srgbClr val="00D2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75398"/>
                  </a:ext>
                </a:extLst>
              </a:tr>
              <a:tr h="370840">
                <a:tc>
                  <a:txBody>
                    <a:bodyPr/>
                    <a:lstStyle/>
                    <a:p>
                      <a:r>
                        <a:rPr lang="en-US" sz="1300">
                          <a:solidFill>
                            <a:schemeClr val="bg1"/>
                          </a:solidFill>
                        </a:rPr>
                        <a:t>TITLE:</a:t>
                      </a:r>
                    </a:p>
                  </a:txBody>
                  <a:tcPr marL="0" marT="182880" anchor="ctr">
                    <a:lnL w="12700" cmpd="sng">
                      <a:noFill/>
                    </a:lnL>
                    <a:lnR w="12700" cmpd="sng">
                      <a:noFill/>
                    </a:lnR>
                    <a:lnT w="9525" cap="flat" cmpd="sng" algn="ctr">
                      <a:solidFill>
                        <a:srgbClr val="00D2F0"/>
                      </a:solidFill>
                      <a:prstDash val="solid"/>
                      <a:round/>
                      <a:headEnd type="none" w="med" len="med"/>
                      <a:tailEnd type="none" w="med" len="med"/>
                    </a:lnT>
                    <a:lnB w="9525" cap="flat" cmpd="sng" algn="ctr">
                      <a:solidFill>
                        <a:srgbClr val="00D2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182880">
                    <a:lnL w="12700" cmpd="sng">
                      <a:noFill/>
                    </a:lnL>
                    <a:lnR w="12700" cmpd="sng">
                      <a:noFill/>
                    </a:lnR>
                    <a:lnT w="9525" cap="flat" cmpd="sng" algn="ctr">
                      <a:solidFill>
                        <a:srgbClr val="00D2F0"/>
                      </a:solidFill>
                      <a:prstDash val="solid"/>
                      <a:round/>
                      <a:headEnd type="none" w="med" len="med"/>
                      <a:tailEnd type="none" w="med" len="med"/>
                    </a:lnT>
                    <a:lnB w="9525" cap="flat" cmpd="sng" algn="ctr">
                      <a:solidFill>
                        <a:srgbClr val="00D2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4160234"/>
                  </a:ext>
                </a:extLst>
              </a:tr>
              <a:tr h="370840">
                <a:tc>
                  <a:txBody>
                    <a:bodyPr/>
                    <a:lstStyle/>
                    <a:p>
                      <a:r>
                        <a:rPr lang="en-US" sz="1300">
                          <a:solidFill>
                            <a:schemeClr val="bg1"/>
                          </a:solidFill>
                        </a:rPr>
                        <a:t>PHONE:</a:t>
                      </a:r>
                    </a:p>
                  </a:txBody>
                  <a:tcPr marL="0" marT="182880" anchor="ctr">
                    <a:lnL w="12700" cmpd="sng">
                      <a:noFill/>
                    </a:lnL>
                    <a:lnR w="12700" cmpd="sng">
                      <a:noFill/>
                    </a:lnR>
                    <a:lnT w="9525" cap="flat" cmpd="sng" algn="ctr">
                      <a:solidFill>
                        <a:srgbClr val="00D2F0"/>
                      </a:solidFill>
                      <a:prstDash val="solid"/>
                      <a:round/>
                      <a:headEnd type="none" w="med" len="med"/>
                      <a:tailEnd type="none" w="med" len="med"/>
                    </a:lnT>
                    <a:lnB w="9525" cap="flat" cmpd="sng" algn="ctr">
                      <a:solidFill>
                        <a:srgbClr val="00D2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182880">
                    <a:lnL w="12700" cmpd="sng">
                      <a:noFill/>
                    </a:lnL>
                    <a:lnR w="12700" cmpd="sng">
                      <a:noFill/>
                    </a:lnR>
                    <a:lnT w="9525" cap="flat" cmpd="sng" algn="ctr">
                      <a:solidFill>
                        <a:srgbClr val="00D2F0"/>
                      </a:solidFill>
                      <a:prstDash val="solid"/>
                      <a:round/>
                      <a:headEnd type="none" w="med" len="med"/>
                      <a:tailEnd type="none" w="med" len="med"/>
                    </a:lnT>
                    <a:lnB w="9525" cap="flat" cmpd="sng" algn="ctr">
                      <a:solidFill>
                        <a:srgbClr val="00D2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1811190"/>
                  </a:ext>
                </a:extLst>
              </a:tr>
              <a:tr h="370840">
                <a:tc>
                  <a:txBody>
                    <a:bodyPr/>
                    <a:lstStyle/>
                    <a:p>
                      <a:r>
                        <a:rPr lang="en-US" sz="1300">
                          <a:solidFill>
                            <a:schemeClr val="bg1"/>
                          </a:solidFill>
                        </a:rPr>
                        <a:t>EMAIL:</a:t>
                      </a:r>
                    </a:p>
                  </a:txBody>
                  <a:tcPr marL="0" marT="182880" anchor="ctr">
                    <a:lnL w="12700" cmpd="sng">
                      <a:noFill/>
                    </a:lnL>
                    <a:lnR w="12700" cmpd="sng">
                      <a:noFill/>
                    </a:lnR>
                    <a:lnT w="9525" cap="flat" cmpd="sng" algn="ctr">
                      <a:solidFill>
                        <a:srgbClr val="00D2F0"/>
                      </a:solidFill>
                      <a:prstDash val="solid"/>
                      <a:round/>
                      <a:headEnd type="none" w="med" len="med"/>
                      <a:tailEnd type="none" w="med" len="med"/>
                    </a:lnT>
                    <a:lnB w="9525" cap="flat" cmpd="sng" algn="ctr">
                      <a:solidFill>
                        <a:srgbClr val="00D2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182880">
                    <a:lnL w="12700" cmpd="sng">
                      <a:noFill/>
                    </a:lnL>
                    <a:lnR w="12700" cmpd="sng">
                      <a:noFill/>
                    </a:lnR>
                    <a:lnT w="9525" cap="flat" cmpd="sng" algn="ctr">
                      <a:solidFill>
                        <a:srgbClr val="00D2F0"/>
                      </a:solidFill>
                      <a:prstDash val="solid"/>
                      <a:round/>
                      <a:headEnd type="none" w="med" len="med"/>
                      <a:tailEnd type="none" w="med" len="med"/>
                    </a:lnT>
                    <a:lnB w="9525" cap="flat" cmpd="sng" algn="ctr">
                      <a:solidFill>
                        <a:srgbClr val="00D2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57686"/>
                  </a:ext>
                </a:extLst>
              </a:tr>
            </a:tbl>
          </a:graphicData>
        </a:graphic>
      </p:graphicFrame>
      <p:pic>
        <p:nvPicPr>
          <p:cNvPr id="7" name="Picture 6">
            <a:extLst>
              <a:ext uri="{FF2B5EF4-FFF2-40B4-BE49-F238E27FC236}">
                <a16:creationId xmlns:a16="http://schemas.microsoft.com/office/drawing/2014/main" id="{8F6ECAB9-2471-E348-8C1F-78D10C1A5685}"/>
              </a:ext>
            </a:extLst>
          </p:cNvPr>
          <p:cNvPicPr>
            <a:picLocks noChangeAspect="1"/>
          </p:cNvPicPr>
          <p:nvPr userDrawn="1"/>
        </p:nvPicPr>
        <p:blipFill>
          <a:blip r:embed="rId3"/>
          <a:stretch>
            <a:fillRect/>
          </a:stretch>
        </p:blipFill>
        <p:spPr>
          <a:xfrm>
            <a:off x="8226472" y="1371752"/>
            <a:ext cx="3129884" cy="2411288"/>
          </a:xfrm>
          <a:prstGeom prst="rect">
            <a:avLst/>
          </a:prstGeom>
        </p:spPr>
      </p:pic>
    </p:spTree>
    <p:extLst>
      <p:ext uri="{BB962C8B-B14F-4D97-AF65-F5344CB8AC3E}">
        <p14:creationId xmlns:p14="http://schemas.microsoft.com/office/powerpoint/2010/main" val="386207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Vertical Image Left Display">
    <p:bg>
      <p:bgPr>
        <a:solidFill>
          <a:schemeClr val="bg1"/>
        </a:solidFill>
        <a:effectLst/>
      </p:bgPr>
    </p:bg>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3" hasCustomPrompt="1"/>
          </p:nvPr>
        </p:nvSpPr>
        <p:spPr>
          <a:xfrm>
            <a:off x="10161847" y="0"/>
            <a:ext cx="2029968" cy="2029968"/>
          </a:xfrm>
          <a:prstGeom prst="rect">
            <a:avLst/>
          </a:prstGeom>
        </p:spPr>
        <p:txBody>
          <a:bodyPr anchor="ctr"/>
          <a:lstStyle>
            <a:lvl1pPr algn="ctr">
              <a:defRPr/>
            </a:lvl1pPr>
          </a:lstStyle>
          <a:p>
            <a:r>
              <a:rPr lang="en-US"/>
              <a:t>Place image</a:t>
            </a:r>
          </a:p>
        </p:txBody>
      </p:sp>
      <p:sp>
        <p:nvSpPr>
          <p:cNvPr id="2" name="Title 1"/>
          <p:cNvSpPr>
            <a:spLocks noGrp="1"/>
          </p:cNvSpPr>
          <p:nvPr>
            <p:ph type="title" hasCustomPrompt="1"/>
          </p:nvPr>
        </p:nvSpPr>
        <p:spPr>
          <a:xfrm>
            <a:off x="578158" y="574554"/>
            <a:ext cx="6930959" cy="559689"/>
          </a:xfrm>
          <a:prstGeom prst="rect">
            <a:avLst/>
          </a:prstGeom>
        </p:spPr>
        <p:txBody>
          <a:bodyPr lIns="0" tIns="0" rIns="0" bIns="0" anchor="t">
            <a:noAutofit/>
          </a:bodyPr>
          <a:lstStyle>
            <a:lvl1pPr>
              <a:defRPr sz="4000">
                <a:solidFill>
                  <a:srgbClr val="0055B8"/>
                </a:solidFill>
              </a:defRPr>
            </a:lvl1pPr>
          </a:lstStyle>
          <a:p>
            <a:r>
              <a:rPr lang="en-US"/>
              <a:t>Heading</a:t>
            </a:r>
          </a:p>
        </p:txBody>
      </p:sp>
      <p:sp>
        <p:nvSpPr>
          <p:cNvPr id="15" name="Text Placeholder 8"/>
          <p:cNvSpPr>
            <a:spLocks noGrp="1"/>
          </p:cNvSpPr>
          <p:nvPr>
            <p:ph type="body" sz="quarter" idx="14" hasCustomPrompt="1"/>
          </p:nvPr>
        </p:nvSpPr>
        <p:spPr>
          <a:xfrm>
            <a:off x="578158" y="1936980"/>
            <a:ext cx="6930959" cy="3959259"/>
          </a:xfrm>
          <a:prstGeom prst="rect">
            <a:avLst/>
          </a:prstGeom>
        </p:spPr>
        <p:txBody>
          <a:bodyPr lIns="0" tIns="0" rIns="0" bIns="0">
            <a:noAutofit/>
          </a:bodyPr>
          <a:lstStyle>
            <a:lvl1pPr marL="0" indent="0">
              <a:lnSpc>
                <a:spcPct val="107000"/>
              </a:lnSpc>
              <a:spcBef>
                <a:spcPts val="0"/>
              </a:spcBef>
              <a:spcAft>
                <a:spcPts val="1000"/>
              </a:spcAft>
              <a:buClr>
                <a:srgbClr val="E01782"/>
              </a:buClr>
              <a:buFont typeface="Arial" panose="020B0604020202020204" pitchFamily="34" charset="0"/>
              <a:buNone/>
              <a:defRPr sz="2000">
                <a:solidFill>
                  <a:schemeClr val="accent2">
                    <a:lumMod val="10000"/>
                  </a:schemeClr>
                </a:solidFill>
              </a:defRPr>
            </a:lvl1pPr>
            <a:lvl2pPr>
              <a:lnSpc>
                <a:spcPct val="150000"/>
              </a:lnSpc>
              <a:defRPr sz="1600"/>
            </a:lvl2pPr>
            <a:lvl3pPr>
              <a:lnSpc>
                <a:spcPct val="150000"/>
              </a:lnSpc>
              <a:defRPr sz="1600"/>
            </a:lvl3pPr>
            <a:lvl4pPr>
              <a:lnSpc>
                <a:spcPct val="150000"/>
              </a:lnSpc>
              <a:defRPr sz="1600"/>
            </a:lvl4pPr>
            <a:lvl5pPr>
              <a:lnSpc>
                <a:spcPct val="150000"/>
              </a:lnSpc>
              <a:defRPr sz="1600"/>
            </a:lvl5pPr>
          </a:lstStyle>
          <a:p>
            <a:pPr lvl="0"/>
            <a:r>
              <a:rPr lang="en-US"/>
              <a:t>Click to add text</a:t>
            </a:r>
          </a:p>
        </p:txBody>
      </p:sp>
      <p:pic>
        <p:nvPicPr>
          <p:cNvPr id="7" name="Picture 6">
            <a:extLst>
              <a:ext uri="{FF2B5EF4-FFF2-40B4-BE49-F238E27FC236}">
                <a16:creationId xmlns:a16="http://schemas.microsoft.com/office/drawing/2014/main" id="{E579DD70-333D-064C-98C2-352FB20EE6A6}"/>
              </a:ext>
            </a:extLst>
          </p:cNvPr>
          <p:cNvPicPr>
            <a:picLocks noChangeAspect="1"/>
          </p:cNvPicPr>
          <p:nvPr userDrawn="1"/>
        </p:nvPicPr>
        <p:blipFill>
          <a:blip r:embed="rId2"/>
          <a:srcRect/>
          <a:stretch/>
        </p:blipFill>
        <p:spPr>
          <a:xfrm>
            <a:off x="0" y="6647947"/>
            <a:ext cx="12192000" cy="215900"/>
          </a:xfrm>
          <a:prstGeom prst="rect">
            <a:avLst/>
          </a:prstGeom>
        </p:spPr>
      </p:pic>
      <p:sp>
        <p:nvSpPr>
          <p:cNvPr id="11" name="Rectangle 10">
            <a:extLst>
              <a:ext uri="{FF2B5EF4-FFF2-40B4-BE49-F238E27FC236}">
                <a16:creationId xmlns:a16="http://schemas.microsoft.com/office/drawing/2014/main" id="{E53A13F0-0DBB-E348-843D-32C7DC40C2F0}"/>
              </a:ext>
            </a:extLst>
          </p:cNvPr>
          <p:cNvSpPr/>
          <p:nvPr userDrawn="1"/>
        </p:nvSpPr>
        <p:spPr>
          <a:xfrm>
            <a:off x="0" y="642568"/>
            <a:ext cx="363578" cy="363578"/>
          </a:xfrm>
          <a:prstGeom prst="rect">
            <a:avLst/>
          </a:prstGeom>
          <a:solidFill>
            <a:srgbClr val="00D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0BA3EC-B79D-6B41-AE00-15D8BB769106}"/>
              </a:ext>
            </a:extLst>
          </p:cNvPr>
          <p:cNvSpPr>
            <a:spLocks noChangeAspect="1"/>
          </p:cNvSpPr>
          <p:nvPr userDrawn="1"/>
        </p:nvSpPr>
        <p:spPr>
          <a:xfrm>
            <a:off x="8131879" y="0"/>
            <a:ext cx="2029968" cy="2029968"/>
          </a:xfrm>
          <a:prstGeom prst="rect">
            <a:avLst/>
          </a:prstGeom>
          <a:solidFill>
            <a:srgbClr val="00D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3">
            <a:extLst>
              <a:ext uri="{FF2B5EF4-FFF2-40B4-BE49-F238E27FC236}">
                <a16:creationId xmlns:a16="http://schemas.microsoft.com/office/drawing/2014/main" id="{69A58C63-E25F-C445-84BE-E99FB297AF92}"/>
              </a:ext>
            </a:extLst>
          </p:cNvPr>
          <p:cNvSpPr>
            <a:spLocks noGrp="1" noChangeAspect="1"/>
          </p:cNvSpPr>
          <p:nvPr>
            <p:ph type="pic" sz="quarter" idx="15" hasCustomPrompt="1"/>
          </p:nvPr>
        </p:nvSpPr>
        <p:spPr>
          <a:xfrm>
            <a:off x="8131879" y="2032202"/>
            <a:ext cx="2029968" cy="2029968"/>
          </a:xfrm>
          <a:prstGeom prst="rect">
            <a:avLst/>
          </a:prstGeom>
        </p:spPr>
        <p:txBody>
          <a:bodyPr anchor="ctr"/>
          <a:lstStyle>
            <a:lvl1pPr algn="ctr">
              <a:defRPr/>
            </a:lvl1pPr>
          </a:lstStyle>
          <a:p>
            <a:r>
              <a:rPr lang="en-US"/>
              <a:t>Place image</a:t>
            </a:r>
          </a:p>
        </p:txBody>
      </p:sp>
      <p:sp>
        <p:nvSpPr>
          <p:cNvPr id="16" name="Rectangle 15">
            <a:extLst>
              <a:ext uri="{FF2B5EF4-FFF2-40B4-BE49-F238E27FC236}">
                <a16:creationId xmlns:a16="http://schemas.microsoft.com/office/drawing/2014/main" id="{7C580A24-0BC8-9749-8B37-0E03A388E5A7}"/>
              </a:ext>
            </a:extLst>
          </p:cNvPr>
          <p:cNvSpPr>
            <a:spLocks noChangeAspect="1"/>
          </p:cNvSpPr>
          <p:nvPr userDrawn="1"/>
        </p:nvSpPr>
        <p:spPr>
          <a:xfrm>
            <a:off x="10161847" y="2029968"/>
            <a:ext cx="2029968" cy="2029968"/>
          </a:xfrm>
          <a:prstGeom prst="rect">
            <a:avLst/>
          </a:prstGeom>
          <a:solidFill>
            <a:srgbClr val="005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3">
            <a:extLst>
              <a:ext uri="{FF2B5EF4-FFF2-40B4-BE49-F238E27FC236}">
                <a16:creationId xmlns:a16="http://schemas.microsoft.com/office/drawing/2014/main" id="{26554A98-F2F3-8C46-8CD4-2FE682BCDD43}"/>
              </a:ext>
            </a:extLst>
          </p:cNvPr>
          <p:cNvSpPr>
            <a:spLocks noGrp="1" noChangeAspect="1"/>
          </p:cNvSpPr>
          <p:nvPr>
            <p:ph type="pic" sz="quarter" idx="16" hasCustomPrompt="1"/>
          </p:nvPr>
        </p:nvSpPr>
        <p:spPr>
          <a:xfrm>
            <a:off x="10161847" y="4059936"/>
            <a:ext cx="2029968" cy="2029968"/>
          </a:xfrm>
          <a:prstGeom prst="rect">
            <a:avLst/>
          </a:prstGeom>
        </p:spPr>
        <p:txBody>
          <a:bodyPr anchor="ctr"/>
          <a:lstStyle>
            <a:lvl1pPr algn="ctr">
              <a:defRPr/>
            </a:lvl1pPr>
          </a:lstStyle>
          <a:p>
            <a:r>
              <a:rPr lang="en-US"/>
              <a:t>Place image</a:t>
            </a:r>
          </a:p>
        </p:txBody>
      </p:sp>
      <p:sp>
        <p:nvSpPr>
          <p:cNvPr id="18" name="Rectangle 17">
            <a:extLst>
              <a:ext uri="{FF2B5EF4-FFF2-40B4-BE49-F238E27FC236}">
                <a16:creationId xmlns:a16="http://schemas.microsoft.com/office/drawing/2014/main" id="{E0F8F9C1-9B5A-4844-BAF4-84E79798C394}"/>
              </a:ext>
            </a:extLst>
          </p:cNvPr>
          <p:cNvSpPr>
            <a:spLocks noChangeAspect="1"/>
          </p:cNvSpPr>
          <p:nvPr userDrawn="1"/>
        </p:nvSpPr>
        <p:spPr>
          <a:xfrm>
            <a:off x="8131879" y="4059936"/>
            <a:ext cx="2029968" cy="2029968"/>
          </a:xfrm>
          <a:prstGeom prst="rect">
            <a:avLst/>
          </a:prstGeom>
          <a:solidFill>
            <a:srgbClr val="E01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9BB093B-462C-7746-A8DB-B981DC4C0414}"/>
              </a:ext>
            </a:extLst>
          </p:cNvPr>
          <p:cNvPicPr>
            <a:picLocks noChangeAspect="1"/>
          </p:cNvPicPr>
          <p:nvPr userDrawn="1"/>
        </p:nvPicPr>
        <p:blipFill>
          <a:blip r:embed="rId3"/>
          <a:stretch>
            <a:fillRect/>
          </a:stretch>
        </p:blipFill>
        <p:spPr>
          <a:xfrm>
            <a:off x="8331465" y="529142"/>
            <a:ext cx="1554480" cy="1088136"/>
          </a:xfrm>
          <a:prstGeom prst="rect">
            <a:avLst/>
          </a:prstGeom>
        </p:spPr>
      </p:pic>
      <p:pic>
        <p:nvPicPr>
          <p:cNvPr id="5" name="Picture 4">
            <a:extLst>
              <a:ext uri="{FF2B5EF4-FFF2-40B4-BE49-F238E27FC236}">
                <a16:creationId xmlns:a16="http://schemas.microsoft.com/office/drawing/2014/main" id="{51B7F4C9-A426-7744-B6C9-264D71762D4D}"/>
              </a:ext>
            </a:extLst>
          </p:cNvPr>
          <p:cNvPicPr>
            <a:picLocks noChangeAspect="1"/>
          </p:cNvPicPr>
          <p:nvPr userDrawn="1"/>
        </p:nvPicPr>
        <p:blipFill>
          <a:blip r:embed="rId4"/>
          <a:stretch>
            <a:fillRect/>
          </a:stretch>
        </p:blipFill>
        <p:spPr>
          <a:xfrm>
            <a:off x="10399576" y="2461226"/>
            <a:ext cx="1580400" cy="1215692"/>
          </a:xfrm>
          <a:prstGeom prst="rect">
            <a:avLst/>
          </a:prstGeom>
        </p:spPr>
      </p:pic>
      <p:pic>
        <p:nvPicPr>
          <p:cNvPr id="19" name="Picture 18">
            <a:extLst>
              <a:ext uri="{FF2B5EF4-FFF2-40B4-BE49-F238E27FC236}">
                <a16:creationId xmlns:a16="http://schemas.microsoft.com/office/drawing/2014/main" id="{02D2AC46-4CD2-1641-80FB-EF4037C9A1C3}"/>
              </a:ext>
            </a:extLst>
          </p:cNvPr>
          <p:cNvPicPr>
            <a:picLocks noChangeAspect="1"/>
          </p:cNvPicPr>
          <p:nvPr userDrawn="1"/>
        </p:nvPicPr>
        <p:blipFill>
          <a:blip r:embed="rId5"/>
          <a:stretch>
            <a:fillRect/>
          </a:stretch>
        </p:blipFill>
        <p:spPr>
          <a:xfrm>
            <a:off x="8331465" y="4585119"/>
            <a:ext cx="1554480" cy="1095059"/>
          </a:xfrm>
          <a:prstGeom prst="rect">
            <a:avLst/>
          </a:prstGeom>
        </p:spPr>
      </p:pic>
      <p:sp>
        <p:nvSpPr>
          <p:cNvPr id="20" name="Slide Number Placeholder 5">
            <a:extLst>
              <a:ext uri="{FF2B5EF4-FFF2-40B4-BE49-F238E27FC236}">
                <a16:creationId xmlns:a16="http://schemas.microsoft.com/office/drawing/2014/main" id="{8FBB1793-50F1-D54D-B07D-D0FF7E92ADAC}"/>
              </a:ext>
            </a:extLst>
          </p:cNvPr>
          <p:cNvSpPr>
            <a:spLocks noGrp="1"/>
          </p:cNvSpPr>
          <p:nvPr>
            <p:ph type="sldNum" sz="quarter" idx="12"/>
          </p:nvPr>
        </p:nvSpPr>
        <p:spPr>
          <a:xfrm>
            <a:off x="11380638" y="6327497"/>
            <a:ext cx="494937" cy="169277"/>
          </a:xfrm>
          <a:prstGeom prst="rect">
            <a:avLst/>
          </a:prstGeom>
          <a:noFill/>
        </p:spPr>
        <p:txBody>
          <a:bodyPr lIns="0" tIns="0" rIns="0" bIns="0" anchor="t" anchorCtr="0"/>
          <a:lstStyle>
            <a:lvl1pPr algn="r">
              <a:defRPr sz="1200" b="1">
                <a:solidFill>
                  <a:srgbClr val="0055B8"/>
                </a:solidFill>
              </a:defRPr>
            </a:lvl1pPr>
          </a:lstStyle>
          <a:p>
            <a:fld id="{20DDC20A-B509-C148-A531-92982EDB8428}" type="slidenum">
              <a:rPr lang="en-US" smtClean="0"/>
              <a:pPr/>
              <a:t>‹#›</a:t>
            </a:fld>
            <a:endParaRPr lang="en-US"/>
          </a:p>
        </p:txBody>
      </p:sp>
      <p:sp>
        <p:nvSpPr>
          <p:cNvPr id="22" name="Text Placeholder 8">
            <a:extLst>
              <a:ext uri="{FF2B5EF4-FFF2-40B4-BE49-F238E27FC236}">
                <a16:creationId xmlns:a16="http://schemas.microsoft.com/office/drawing/2014/main" id="{0BDD848E-FC95-8A44-9AF5-988D460C6696}"/>
              </a:ext>
            </a:extLst>
          </p:cNvPr>
          <p:cNvSpPr>
            <a:spLocks noGrp="1"/>
          </p:cNvSpPr>
          <p:nvPr>
            <p:ph type="body" sz="quarter" idx="18" hasCustomPrompt="1"/>
          </p:nvPr>
        </p:nvSpPr>
        <p:spPr>
          <a:xfrm>
            <a:off x="578159" y="1500303"/>
            <a:ext cx="6930958" cy="289161"/>
          </a:xfrm>
          <a:prstGeom prst="rect">
            <a:avLst/>
          </a:prstGeom>
        </p:spPr>
        <p:txBody>
          <a:bodyPr lIns="0" tIns="0" rIns="0" bIns="0">
            <a:noAutofit/>
          </a:bodyPr>
          <a:lstStyle>
            <a:lvl1pPr marL="0" indent="0">
              <a:lnSpc>
                <a:spcPct val="107000"/>
              </a:lnSpc>
              <a:spcBef>
                <a:spcPts val="0"/>
              </a:spcBef>
              <a:spcAft>
                <a:spcPts val="1000"/>
              </a:spcAft>
              <a:buClr>
                <a:srgbClr val="E01782"/>
              </a:buClr>
              <a:buFont typeface="Arial" panose="020B0604020202020204" pitchFamily="34" charset="0"/>
              <a:buNone/>
              <a:defRPr sz="2400" b="1">
                <a:solidFill>
                  <a:srgbClr val="E01782"/>
                </a:solidFill>
              </a:defRPr>
            </a:lvl1pPr>
            <a:lvl2pPr>
              <a:lnSpc>
                <a:spcPct val="150000"/>
              </a:lnSpc>
              <a:defRPr sz="1600"/>
            </a:lvl2pPr>
            <a:lvl3pPr>
              <a:lnSpc>
                <a:spcPct val="150000"/>
              </a:lnSpc>
              <a:defRPr sz="1600"/>
            </a:lvl3pPr>
            <a:lvl4pPr>
              <a:lnSpc>
                <a:spcPct val="150000"/>
              </a:lnSpc>
              <a:defRPr sz="1600"/>
            </a:lvl4pPr>
            <a:lvl5pPr>
              <a:lnSpc>
                <a:spcPct val="150000"/>
              </a:lnSpc>
              <a:defRPr sz="1600"/>
            </a:lvl5pPr>
          </a:lstStyle>
          <a:p>
            <a:r>
              <a:rPr lang="en-US" sz="1800">
                <a:solidFill>
                  <a:srgbClr val="E01782"/>
                </a:solidFill>
              </a:rPr>
              <a:t>SUBHEADING 1</a:t>
            </a:r>
          </a:p>
        </p:txBody>
      </p:sp>
    </p:spTree>
    <p:extLst>
      <p:ext uri="{BB962C8B-B14F-4D97-AF65-F5344CB8AC3E}">
        <p14:creationId xmlns:p14="http://schemas.microsoft.com/office/powerpoint/2010/main" val="1020448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Vertical Image Left Display">
    <p:bg>
      <p:bgPr>
        <a:solidFill>
          <a:schemeClr val="bg1"/>
        </a:solidFill>
        <a:effectLst/>
      </p:bgPr>
    </p:bg>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3" hasCustomPrompt="1"/>
          </p:nvPr>
        </p:nvSpPr>
        <p:spPr>
          <a:xfrm>
            <a:off x="8762815" y="7145"/>
            <a:ext cx="3429000" cy="3414712"/>
          </a:xfrm>
          <a:prstGeom prst="rect">
            <a:avLst/>
          </a:prstGeom>
        </p:spPr>
        <p:txBody>
          <a:bodyPr anchor="ctr"/>
          <a:lstStyle>
            <a:lvl1pPr algn="ctr">
              <a:defRPr/>
            </a:lvl1pPr>
          </a:lstStyle>
          <a:p>
            <a:r>
              <a:rPr lang="en-US"/>
              <a:t>Place image</a:t>
            </a:r>
          </a:p>
        </p:txBody>
      </p:sp>
      <p:sp>
        <p:nvSpPr>
          <p:cNvPr id="2" name="Title 1"/>
          <p:cNvSpPr>
            <a:spLocks noGrp="1"/>
          </p:cNvSpPr>
          <p:nvPr>
            <p:ph type="title" hasCustomPrompt="1"/>
          </p:nvPr>
        </p:nvSpPr>
        <p:spPr>
          <a:xfrm>
            <a:off x="578159" y="574554"/>
            <a:ext cx="4142303" cy="559689"/>
          </a:xfrm>
          <a:prstGeom prst="rect">
            <a:avLst/>
          </a:prstGeom>
        </p:spPr>
        <p:txBody>
          <a:bodyPr lIns="0" tIns="0" rIns="0" bIns="0" anchor="t">
            <a:noAutofit/>
          </a:bodyPr>
          <a:lstStyle>
            <a:lvl1pPr>
              <a:defRPr sz="4000">
                <a:solidFill>
                  <a:srgbClr val="0055B8"/>
                </a:solidFill>
              </a:defRPr>
            </a:lvl1pPr>
          </a:lstStyle>
          <a:p>
            <a:r>
              <a:rPr lang="en-US"/>
              <a:t>Heading</a:t>
            </a:r>
          </a:p>
        </p:txBody>
      </p:sp>
      <p:sp>
        <p:nvSpPr>
          <p:cNvPr id="15" name="Text Placeholder 8"/>
          <p:cNvSpPr>
            <a:spLocks noGrp="1"/>
          </p:cNvSpPr>
          <p:nvPr>
            <p:ph type="body" sz="quarter" idx="14" hasCustomPrompt="1"/>
          </p:nvPr>
        </p:nvSpPr>
        <p:spPr>
          <a:xfrm>
            <a:off x="578159" y="1474666"/>
            <a:ext cx="4142303" cy="4421573"/>
          </a:xfrm>
          <a:prstGeom prst="rect">
            <a:avLst/>
          </a:prstGeom>
        </p:spPr>
        <p:txBody>
          <a:bodyPr lIns="0" tIns="0" rIns="0" bIns="0">
            <a:noAutofit/>
          </a:bodyPr>
          <a:lstStyle>
            <a:lvl1pPr marL="0" indent="0">
              <a:lnSpc>
                <a:spcPct val="107000"/>
              </a:lnSpc>
              <a:spcBef>
                <a:spcPts val="0"/>
              </a:spcBef>
              <a:spcAft>
                <a:spcPts val="1000"/>
              </a:spcAft>
              <a:buClr>
                <a:srgbClr val="E01782"/>
              </a:buClr>
              <a:buFont typeface="Arial" panose="020B0604020202020204" pitchFamily="34" charset="0"/>
              <a:buNone/>
              <a:defRPr sz="1800">
                <a:solidFill>
                  <a:schemeClr val="accent2">
                    <a:lumMod val="10000"/>
                  </a:schemeClr>
                </a:solidFill>
              </a:defRPr>
            </a:lvl1pPr>
            <a:lvl2pPr>
              <a:lnSpc>
                <a:spcPct val="150000"/>
              </a:lnSpc>
              <a:defRPr sz="1600"/>
            </a:lvl2pPr>
            <a:lvl3pPr>
              <a:lnSpc>
                <a:spcPct val="150000"/>
              </a:lnSpc>
              <a:defRPr sz="1600"/>
            </a:lvl3pPr>
            <a:lvl4pPr>
              <a:lnSpc>
                <a:spcPct val="150000"/>
              </a:lnSpc>
              <a:defRPr sz="1600"/>
            </a:lvl4pPr>
            <a:lvl5pPr>
              <a:lnSpc>
                <a:spcPct val="150000"/>
              </a:lnSpc>
              <a:defRPr sz="1600"/>
            </a:lvl5pPr>
          </a:lstStyle>
          <a:p>
            <a:pPr lvl="0"/>
            <a:r>
              <a:rPr lang="en-US"/>
              <a:t>Click to add text</a:t>
            </a:r>
          </a:p>
        </p:txBody>
      </p:sp>
      <p:sp>
        <p:nvSpPr>
          <p:cNvPr id="11" name="Rectangle 10">
            <a:extLst>
              <a:ext uri="{FF2B5EF4-FFF2-40B4-BE49-F238E27FC236}">
                <a16:creationId xmlns:a16="http://schemas.microsoft.com/office/drawing/2014/main" id="{E53A13F0-0DBB-E348-843D-32C7DC40C2F0}"/>
              </a:ext>
            </a:extLst>
          </p:cNvPr>
          <p:cNvSpPr/>
          <p:nvPr userDrawn="1"/>
        </p:nvSpPr>
        <p:spPr>
          <a:xfrm>
            <a:off x="0" y="642568"/>
            <a:ext cx="363578" cy="363578"/>
          </a:xfrm>
          <a:prstGeom prst="rect">
            <a:avLst/>
          </a:prstGeom>
          <a:solidFill>
            <a:srgbClr val="00D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0BA3EC-B79D-6B41-AE00-15D8BB769106}"/>
              </a:ext>
            </a:extLst>
          </p:cNvPr>
          <p:cNvSpPr>
            <a:spLocks noChangeAspect="1"/>
          </p:cNvSpPr>
          <p:nvPr userDrawn="1"/>
        </p:nvSpPr>
        <p:spPr>
          <a:xfrm>
            <a:off x="5333815" y="0"/>
            <a:ext cx="3429000" cy="3429000"/>
          </a:xfrm>
          <a:prstGeom prst="rect">
            <a:avLst/>
          </a:prstGeom>
          <a:solidFill>
            <a:srgbClr val="00D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13">
            <a:extLst>
              <a:ext uri="{FF2B5EF4-FFF2-40B4-BE49-F238E27FC236}">
                <a16:creationId xmlns:a16="http://schemas.microsoft.com/office/drawing/2014/main" id="{C93941B8-7636-C745-BC29-2043B7C088A9}"/>
              </a:ext>
            </a:extLst>
          </p:cNvPr>
          <p:cNvSpPr>
            <a:spLocks noGrp="1" noChangeAspect="1"/>
          </p:cNvSpPr>
          <p:nvPr>
            <p:ph type="pic" sz="quarter" idx="15" hasCustomPrompt="1"/>
          </p:nvPr>
        </p:nvSpPr>
        <p:spPr>
          <a:xfrm>
            <a:off x="5333815" y="3438835"/>
            <a:ext cx="3429000" cy="3414712"/>
          </a:xfrm>
          <a:prstGeom prst="rect">
            <a:avLst/>
          </a:prstGeom>
        </p:spPr>
        <p:txBody>
          <a:bodyPr anchor="ctr"/>
          <a:lstStyle>
            <a:lvl1pPr algn="ctr">
              <a:defRPr/>
            </a:lvl1pPr>
          </a:lstStyle>
          <a:p>
            <a:r>
              <a:rPr lang="en-US"/>
              <a:t>Place image</a:t>
            </a:r>
          </a:p>
        </p:txBody>
      </p:sp>
      <p:sp>
        <p:nvSpPr>
          <p:cNvPr id="23" name="Rectangle 22">
            <a:extLst>
              <a:ext uri="{FF2B5EF4-FFF2-40B4-BE49-F238E27FC236}">
                <a16:creationId xmlns:a16="http://schemas.microsoft.com/office/drawing/2014/main" id="{1156DBAE-3434-9248-8F23-39112B5D0870}"/>
              </a:ext>
            </a:extLst>
          </p:cNvPr>
          <p:cNvSpPr>
            <a:spLocks noChangeAspect="1"/>
          </p:cNvSpPr>
          <p:nvPr userDrawn="1"/>
        </p:nvSpPr>
        <p:spPr>
          <a:xfrm>
            <a:off x="8762815" y="3431690"/>
            <a:ext cx="3429000" cy="3429000"/>
          </a:xfrm>
          <a:prstGeom prst="rect">
            <a:avLst/>
          </a:prstGeom>
          <a:solidFill>
            <a:srgbClr val="E01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5165F4C-84CD-954A-8626-56EF3B62DD43}"/>
              </a:ext>
            </a:extLst>
          </p:cNvPr>
          <p:cNvSpPr/>
          <p:nvPr userDrawn="1"/>
        </p:nvSpPr>
        <p:spPr>
          <a:xfrm>
            <a:off x="0" y="6655090"/>
            <a:ext cx="4720462" cy="202910"/>
          </a:xfrm>
          <a:prstGeom prst="rect">
            <a:avLst/>
          </a:prstGeom>
          <a:solidFill>
            <a:srgbClr val="005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253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Vertical Image Left Display">
    <p:bg>
      <p:bgPr>
        <a:solidFill>
          <a:schemeClr val="bg1"/>
        </a:solidFill>
        <a:effectLst/>
      </p:bgPr>
    </p:bg>
    <p:spTree>
      <p:nvGrpSpPr>
        <p:cNvPr id="1" name=""/>
        <p:cNvGrpSpPr/>
        <p:nvPr/>
      </p:nvGrpSpPr>
      <p:grpSpPr>
        <a:xfrm>
          <a:off x="0" y="0"/>
          <a:ext cx="0" cy="0"/>
          <a:chOff x="0" y="0"/>
          <a:chExt cx="0" cy="0"/>
        </a:xfrm>
      </p:grpSpPr>
      <p:sp>
        <p:nvSpPr>
          <p:cNvPr id="15" name="Text Placeholder 8"/>
          <p:cNvSpPr>
            <a:spLocks noGrp="1"/>
          </p:cNvSpPr>
          <p:nvPr>
            <p:ph type="body" sz="quarter" idx="14" hasCustomPrompt="1"/>
          </p:nvPr>
        </p:nvSpPr>
        <p:spPr>
          <a:xfrm>
            <a:off x="578158" y="1936980"/>
            <a:ext cx="6930959" cy="4059936"/>
          </a:xfrm>
          <a:prstGeom prst="rect">
            <a:avLst/>
          </a:prstGeom>
        </p:spPr>
        <p:txBody>
          <a:bodyPr lIns="0" tIns="0" rIns="0" bIns="0">
            <a:noAutofit/>
          </a:bodyPr>
          <a:lstStyle>
            <a:lvl1pPr marL="0" indent="0">
              <a:lnSpc>
                <a:spcPct val="107000"/>
              </a:lnSpc>
              <a:spcBef>
                <a:spcPts val="0"/>
              </a:spcBef>
              <a:spcAft>
                <a:spcPts val="1000"/>
              </a:spcAft>
              <a:buClr>
                <a:srgbClr val="E01782"/>
              </a:buClr>
              <a:buFont typeface="Arial" panose="020B0604020202020204" pitchFamily="34" charset="0"/>
              <a:buNone/>
              <a:defRPr sz="2000">
                <a:solidFill>
                  <a:schemeClr val="accent2">
                    <a:lumMod val="10000"/>
                  </a:schemeClr>
                </a:solidFill>
              </a:defRPr>
            </a:lvl1pPr>
            <a:lvl2pPr>
              <a:lnSpc>
                <a:spcPct val="150000"/>
              </a:lnSpc>
              <a:defRPr sz="1600"/>
            </a:lvl2pPr>
            <a:lvl3pPr>
              <a:lnSpc>
                <a:spcPct val="150000"/>
              </a:lnSpc>
              <a:defRPr sz="1600"/>
            </a:lvl3pPr>
            <a:lvl4pPr>
              <a:lnSpc>
                <a:spcPct val="150000"/>
              </a:lnSpc>
              <a:defRPr sz="1600"/>
            </a:lvl4pPr>
            <a:lvl5pPr>
              <a:lnSpc>
                <a:spcPct val="150000"/>
              </a:lnSpc>
              <a:defRPr sz="1600"/>
            </a:lvl5pPr>
          </a:lstStyle>
          <a:p>
            <a:pPr lvl="0"/>
            <a:r>
              <a:rPr lang="en-US"/>
              <a:t>Click to add text</a:t>
            </a:r>
          </a:p>
        </p:txBody>
      </p:sp>
      <p:pic>
        <p:nvPicPr>
          <p:cNvPr id="7" name="Picture 6">
            <a:extLst>
              <a:ext uri="{FF2B5EF4-FFF2-40B4-BE49-F238E27FC236}">
                <a16:creationId xmlns:a16="http://schemas.microsoft.com/office/drawing/2014/main" id="{E579DD70-333D-064C-98C2-352FB20EE6A6}"/>
              </a:ext>
            </a:extLst>
          </p:cNvPr>
          <p:cNvPicPr>
            <a:picLocks noChangeAspect="1"/>
          </p:cNvPicPr>
          <p:nvPr userDrawn="1"/>
        </p:nvPicPr>
        <p:blipFill>
          <a:blip r:embed="rId2"/>
          <a:srcRect/>
          <a:stretch/>
        </p:blipFill>
        <p:spPr>
          <a:xfrm>
            <a:off x="0" y="6647947"/>
            <a:ext cx="12192000" cy="215900"/>
          </a:xfrm>
          <a:prstGeom prst="rect">
            <a:avLst/>
          </a:prstGeom>
        </p:spPr>
      </p:pic>
      <p:sp>
        <p:nvSpPr>
          <p:cNvPr id="11" name="Rectangle 10">
            <a:extLst>
              <a:ext uri="{FF2B5EF4-FFF2-40B4-BE49-F238E27FC236}">
                <a16:creationId xmlns:a16="http://schemas.microsoft.com/office/drawing/2014/main" id="{E53A13F0-0DBB-E348-843D-32C7DC40C2F0}"/>
              </a:ext>
            </a:extLst>
          </p:cNvPr>
          <p:cNvSpPr/>
          <p:nvPr userDrawn="1"/>
        </p:nvSpPr>
        <p:spPr>
          <a:xfrm>
            <a:off x="0" y="642568"/>
            <a:ext cx="363578" cy="363578"/>
          </a:xfrm>
          <a:prstGeom prst="rect">
            <a:avLst/>
          </a:prstGeom>
          <a:solidFill>
            <a:srgbClr val="00D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3">
            <a:extLst>
              <a:ext uri="{FF2B5EF4-FFF2-40B4-BE49-F238E27FC236}">
                <a16:creationId xmlns:a16="http://schemas.microsoft.com/office/drawing/2014/main" id="{69A58C63-E25F-C445-84BE-E99FB297AF92}"/>
              </a:ext>
            </a:extLst>
          </p:cNvPr>
          <p:cNvSpPr>
            <a:spLocks noGrp="1" noChangeAspect="1"/>
          </p:cNvSpPr>
          <p:nvPr>
            <p:ph type="pic" sz="quarter" idx="15" hasCustomPrompt="1"/>
          </p:nvPr>
        </p:nvSpPr>
        <p:spPr>
          <a:xfrm>
            <a:off x="8132064" y="1936980"/>
            <a:ext cx="4059936" cy="4059936"/>
          </a:xfrm>
          <a:prstGeom prst="rect">
            <a:avLst/>
          </a:prstGeom>
        </p:spPr>
        <p:txBody>
          <a:bodyPr anchor="ctr"/>
          <a:lstStyle>
            <a:lvl1pPr algn="ctr">
              <a:defRPr/>
            </a:lvl1pPr>
          </a:lstStyle>
          <a:p>
            <a:r>
              <a:rPr lang="en-US"/>
              <a:t>Place vertical chart/image</a:t>
            </a:r>
          </a:p>
        </p:txBody>
      </p:sp>
      <p:sp>
        <p:nvSpPr>
          <p:cNvPr id="20" name="Title 1">
            <a:extLst>
              <a:ext uri="{FF2B5EF4-FFF2-40B4-BE49-F238E27FC236}">
                <a16:creationId xmlns:a16="http://schemas.microsoft.com/office/drawing/2014/main" id="{426F3715-099E-C945-B2C6-F3A62641ADC3}"/>
              </a:ext>
            </a:extLst>
          </p:cNvPr>
          <p:cNvSpPr>
            <a:spLocks noGrp="1"/>
          </p:cNvSpPr>
          <p:nvPr>
            <p:ph type="title" hasCustomPrompt="1"/>
          </p:nvPr>
        </p:nvSpPr>
        <p:spPr>
          <a:xfrm>
            <a:off x="578158" y="574554"/>
            <a:ext cx="11035675" cy="559689"/>
          </a:xfrm>
          <a:prstGeom prst="rect">
            <a:avLst/>
          </a:prstGeom>
        </p:spPr>
        <p:txBody>
          <a:bodyPr lIns="0" tIns="0" rIns="0" bIns="0" anchor="t">
            <a:noAutofit/>
          </a:bodyPr>
          <a:lstStyle>
            <a:lvl1pPr>
              <a:defRPr sz="4000">
                <a:solidFill>
                  <a:srgbClr val="0055B8"/>
                </a:solidFill>
              </a:defRPr>
            </a:lvl1pPr>
          </a:lstStyle>
          <a:p>
            <a:r>
              <a:rPr lang="en-US"/>
              <a:t>Heading</a:t>
            </a:r>
          </a:p>
        </p:txBody>
      </p:sp>
      <p:sp>
        <p:nvSpPr>
          <p:cNvPr id="12" name="Slide Number Placeholder 5">
            <a:extLst>
              <a:ext uri="{FF2B5EF4-FFF2-40B4-BE49-F238E27FC236}">
                <a16:creationId xmlns:a16="http://schemas.microsoft.com/office/drawing/2014/main" id="{40AE50C7-1004-6849-AE66-D5F3B01CB27A}"/>
              </a:ext>
            </a:extLst>
          </p:cNvPr>
          <p:cNvSpPr>
            <a:spLocks noGrp="1"/>
          </p:cNvSpPr>
          <p:nvPr>
            <p:ph type="sldNum" sz="quarter" idx="12"/>
          </p:nvPr>
        </p:nvSpPr>
        <p:spPr>
          <a:xfrm>
            <a:off x="11380638" y="6327497"/>
            <a:ext cx="494937" cy="169277"/>
          </a:xfrm>
          <a:prstGeom prst="rect">
            <a:avLst/>
          </a:prstGeom>
          <a:noFill/>
        </p:spPr>
        <p:txBody>
          <a:bodyPr lIns="0" tIns="0" rIns="0" bIns="0" anchor="t" anchorCtr="0"/>
          <a:lstStyle>
            <a:lvl1pPr algn="r">
              <a:defRPr sz="1200" b="1">
                <a:solidFill>
                  <a:srgbClr val="0055B8"/>
                </a:solidFill>
              </a:defRPr>
            </a:lvl1pPr>
          </a:lstStyle>
          <a:p>
            <a:fld id="{20DDC20A-B509-C148-A531-92982EDB8428}" type="slidenum">
              <a:rPr lang="en-US" smtClean="0"/>
              <a:pPr/>
              <a:t>‹#›</a:t>
            </a:fld>
            <a:endParaRPr lang="en-US"/>
          </a:p>
        </p:txBody>
      </p:sp>
      <p:sp>
        <p:nvSpPr>
          <p:cNvPr id="16" name="Text Placeholder 8">
            <a:extLst>
              <a:ext uri="{FF2B5EF4-FFF2-40B4-BE49-F238E27FC236}">
                <a16:creationId xmlns:a16="http://schemas.microsoft.com/office/drawing/2014/main" id="{3D7B8C26-04BF-EC43-A959-0653DC71D046}"/>
              </a:ext>
            </a:extLst>
          </p:cNvPr>
          <p:cNvSpPr>
            <a:spLocks noGrp="1"/>
          </p:cNvSpPr>
          <p:nvPr>
            <p:ph type="body" sz="quarter" idx="18" hasCustomPrompt="1"/>
          </p:nvPr>
        </p:nvSpPr>
        <p:spPr>
          <a:xfrm>
            <a:off x="578159" y="1500303"/>
            <a:ext cx="11035674" cy="289161"/>
          </a:xfrm>
          <a:prstGeom prst="rect">
            <a:avLst/>
          </a:prstGeom>
        </p:spPr>
        <p:txBody>
          <a:bodyPr lIns="0" tIns="0" rIns="0" bIns="0">
            <a:noAutofit/>
          </a:bodyPr>
          <a:lstStyle>
            <a:lvl1pPr marL="0" indent="0">
              <a:lnSpc>
                <a:spcPct val="107000"/>
              </a:lnSpc>
              <a:spcBef>
                <a:spcPts val="0"/>
              </a:spcBef>
              <a:spcAft>
                <a:spcPts val="1000"/>
              </a:spcAft>
              <a:buClr>
                <a:srgbClr val="E01782"/>
              </a:buClr>
              <a:buFont typeface="Arial" panose="020B0604020202020204" pitchFamily="34" charset="0"/>
              <a:buNone/>
              <a:defRPr sz="2400" b="1">
                <a:solidFill>
                  <a:srgbClr val="E01782"/>
                </a:solidFill>
              </a:defRPr>
            </a:lvl1pPr>
            <a:lvl2pPr>
              <a:lnSpc>
                <a:spcPct val="150000"/>
              </a:lnSpc>
              <a:defRPr sz="1600"/>
            </a:lvl2pPr>
            <a:lvl3pPr>
              <a:lnSpc>
                <a:spcPct val="150000"/>
              </a:lnSpc>
              <a:defRPr sz="1600"/>
            </a:lvl3pPr>
            <a:lvl4pPr>
              <a:lnSpc>
                <a:spcPct val="150000"/>
              </a:lnSpc>
              <a:defRPr sz="1600"/>
            </a:lvl4pPr>
            <a:lvl5pPr>
              <a:lnSpc>
                <a:spcPct val="150000"/>
              </a:lnSpc>
              <a:defRPr sz="1600"/>
            </a:lvl5pPr>
          </a:lstStyle>
          <a:p>
            <a:r>
              <a:rPr lang="en-US" sz="1800">
                <a:solidFill>
                  <a:srgbClr val="E01782"/>
                </a:solidFill>
              </a:rPr>
              <a:t>SUBHEADING 1</a:t>
            </a:r>
          </a:p>
        </p:txBody>
      </p:sp>
    </p:spTree>
    <p:extLst>
      <p:ext uri="{BB962C8B-B14F-4D97-AF65-F5344CB8AC3E}">
        <p14:creationId xmlns:p14="http://schemas.microsoft.com/office/powerpoint/2010/main" val="383700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Vertical Image Left Display">
    <p:bg>
      <p:bgPr>
        <a:solidFill>
          <a:schemeClr val="bg1"/>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426F3715-099E-C945-B2C6-F3A62641ADC3}"/>
              </a:ext>
            </a:extLst>
          </p:cNvPr>
          <p:cNvSpPr>
            <a:spLocks noGrp="1"/>
          </p:cNvSpPr>
          <p:nvPr>
            <p:ph type="title" hasCustomPrompt="1"/>
          </p:nvPr>
        </p:nvSpPr>
        <p:spPr>
          <a:xfrm>
            <a:off x="578162" y="2931498"/>
            <a:ext cx="8195348" cy="576330"/>
          </a:xfrm>
          <a:prstGeom prst="rect">
            <a:avLst/>
          </a:prstGeom>
        </p:spPr>
        <p:txBody>
          <a:bodyPr lIns="0" tIns="0" rIns="0" bIns="0" anchor="t">
            <a:noAutofit/>
          </a:bodyPr>
          <a:lstStyle>
            <a:lvl1pPr>
              <a:defRPr sz="4000">
                <a:solidFill>
                  <a:srgbClr val="0055B8"/>
                </a:solidFill>
              </a:defRPr>
            </a:lvl1pPr>
          </a:lstStyle>
          <a:p>
            <a:r>
              <a:rPr lang="en-US"/>
              <a:t>Divider Slide Title (Option 1)</a:t>
            </a:r>
          </a:p>
        </p:txBody>
      </p:sp>
      <p:sp>
        <p:nvSpPr>
          <p:cNvPr id="14" name="Rectangle 13">
            <a:extLst>
              <a:ext uri="{FF2B5EF4-FFF2-40B4-BE49-F238E27FC236}">
                <a16:creationId xmlns:a16="http://schemas.microsoft.com/office/drawing/2014/main" id="{0C604B33-6B2F-CF44-BB72-1822EB0EC57C}"/>
              </a:ext>
            </a:extLst>
          </p:cNvPr>
          <p:cNvSpPr/>
          <p:nvPr userDrawn="1"/>
        </p:nvSpPr>
        <p:spPr>
          <a:xfrm>
            <a:off x="0" y="2781"/>
            <a:ext cx="12192000" cy="210053"/>
          </a:xfrm>
          <a:prstGeom prst="rect">
            <a:avLst/>
          </a:prstGeom>
          <a:solidFill>
            <a:srgbClr val="E01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1092904-D016-6745-899F-5E896C282872}"/>
              </a:ext>
            </a:extLst>
          </p:cNvPr>
          <p:cNvPicPr>
            <a:picLocks noChangeAspect="1"/>
          </p:cNvPicPr>
          <p:nvPr userDrawn="1"/>
        </p:nvPicPr>
        <p:blipFill>
          <a:blip r:embed="rId2"/>
          <a:srcRect/>
          <a:stretch/>
        </p:blipFill>
        <p:spPr>
          <a:xfrm>
            <a:off x="0" y="6647947"/>
            <a:ext cx="12192000" cy="215900"/>
          </a:xfrm>
          <a:prstGeom prst="rect">
            <a:avLst/>
          </a:prstGeom>
        </p:spPr>
      </p:pic>
    </p:spTree>
    <p:extLst>
      <p:ext uri="{BB962C8B-B14F-4D97-AF65-F5344CB8AC3E}">
        <p14:creationId xmlns:p14="http://schemas.microsoft.com/office/powerpoint/2010/main" val="2900424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7_Vertical Image Left Display">
    <p:bg>
      <p:bgPr>
        <a:solidFill>
          <a:srgbClr val="0055B8"/>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426F3715-099E-C945-B2C6-F3A62641ADC3}"/>
              </a:ext>
            </a:extLst>
          </p:cNvPr>
          <p:cNvSpPr>
            <a:spLocks noGrp="1"/>
          </p:cNvSpPr>
          <p:nvPr>
            <p:ph type="title" hasCustomPrompt="1"/>
          </p:nvPr>
        </p:nvSpPr>
        <p:spPr>
          <a:xfrm>
            <a:off x="578162" y="2931498"/>
            <a:ext cx="7008887" cy="576330"/>
          </a:xfrm>
          <a:prstGeom prst="rect">
            <a:avLst/>
          </a:prstGeom>
        </p:spPr>
        <p:txBody>
          <a:bodyPr lIns="0" tIns="0" rIns="0" bIns="0" anchor="t">
            <a:noAutofit/>
          </a:bodyPr>
          <a:lstStyle>
            <a:lvl1pPr>
              <a:defRPr sz="4000">
                <a:solidFill>
                  <a:schemeClr val="bg1"/>
                </a:solidFill>
              </a:defRPr>
            </a:lvl1pPr>
          </a:lstStyle>
          <a:p>
            <a:r>
              <a:rPr lang="en-US"/>
              <a:t>Divider Slide Title (Option 2)</a:t>
            </a:r>
          </a:p>
        </p:txBody>
      </p:sp>
      <p:sp>
        <p:nvSpPr>
          <p:cNvPr id="12" name="Rectangle 11">
            <a:extLst>
              <a:ext uri="{FF2B5EF4-FFF2-40B4-BE49-F238E27FC236}">
                <a16:creationId xmlns:a16="http://schemas.microsoft.com/office/drawing/2014/main" id="{2BE0DA2F-0045-2C4F-BEE4-128F88C72625}"/>
              </a:ext>
            </a:extLst>
          </p:cNvPr>
          <p:cNvSpPr/>
          <p:nvPr userDrawn="1"/>
        </p:nvSpPr>
        <p:spPr>
          <a:xfrm>
            <a:off x="0" y="6647947"/>
            <a:ext cx="12192000" cy="210053"/>
          </a:xfrm>
          <a:prstGeom prst="rect">
            <a:avLst/>
          </a:prstGeom>
          <a:solidFill>
            <a:srgbClr val="E01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C604B33-6B2F-CF44-BB72-1822EB0EC57C}"/>
              </a:ext>
            </a:extLst>
          </p:cNvPr>
          <p:cNvSpPr/>
          <p:nvPr userDrawn="1"/>
        </p:nvSpPr>
        <p:spPr>
          <a:xfrm>
            <a:off x="0" y="2781"/>
            <a:ext cx="12192000" cy="210053"/>
          </a:xfrm>
          <a:prstGeom prst="rect">
            <a:avLst/>
          </a:prstGeom>
          <a:solidFill>
            <a:srgbClr val="E01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D8C2550-0E93-534C-AD67-45F41D81FB81}"/>
              </a:ext>
            </a:extLst>
          </p:cNvPr>
          <p:cNvPicPr>
            <a:picLocks noChangeAspect="1"/>
          </p:cNvPicPr>
          <p:nvPr userDrawn="1"/>
        </p:nvPicPr>
        <p:blipFill>
          <a:blip r:embed="rId2"/>
          <a:stretch>
            <a:fillRect/>
          </a:stretch>
        </p:blipFill>
        <p:spPr>
          <a:xfrm>
            <a:off x="8281556" y="2140027"/>
            <a:ext cx="3129884" cy="2411288"/>
          </a:xfrm>
          <a:prstGeom prst="rect">
            <a:avLst/>
          </a:prstGeom>
        </p:spPr>
      </p:pic>
    </p:spTree>
    <p:extLst>
      <p:ext uri="{BB962C8B-B14F-4D97-AF65-F5344CB8AC3E}">
        <p14:creationId xmlns:p14="http://schemas.microsoft.com/office/powerpoint/2010/main" val="1515575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Vertical Image Left Displa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158" y="574554"/>
            <a:ext cx="11035675" cy="559689"/>
          </a:xfrm>
          <a:prstGeom prst="rect">
            <a:avLst/>
          </a:prstGeom>
        </p:spPr>
        <p:txBody>
          <a:bodyPr lIns="0" tIns="0" rIns="0" bIns="0" anchor="t">
            <a:noAutofit/>
          </a:bodyPr>
          <a:lstStyle>
            <a:lvl1pPr>
              <a:defRPr sz="4000">
                <a:solidFill>
                  <a:srgbClr val="0055B8"/>
                </a:solidFill>
              </a:defRPr>
            </a:lvl1pPr>
          </a:lstStyle>
          <a:p>
            <a:r>
              <a:rPr lang="en-US"/>
              <a:t>Heading</a:t>
            </a:r>
          </a:p>
        </p:txBody>
      </p:sp>
      <p:sp>
        <p:nvSpPr>
          <p:cNvPr id="15" name="Text Placeholder 8"/>
          <p:cNvSpPr>
            <a:spLocks noGrp="1"/>
          </p:cNvSpPr>
          <p:nvPr>
            <p:ph type="body" sz="quarter" idx="14" hasCustomPrompt="1"/>
          </p:nvPr>
        </p:nvSpPr>
        <p:spPr>
          <a:xfrm>
            <a:off x="578159" y="1936981"/>
            <a:ext cx="5240581" cy="289161"/>
          </a:xfrm>
          <a:prstGeom prst="rect">
            <a:avLst/>
          </a:prstGeom>
        </p:spPr>
        <p:txBody>
          <a:bodyPr lIns="0" tIns="0" rIns="0" bIns="0">
            <a:noAutofit/>
          </a:bodyPr>
          <a:lstStyle>
            <a:lvl1pPr marL="0" indent="0">
              <a:lnSpc>
                <a:spcPct val="107000"/>
              </a:lnSpc>
              <a:spcBef>
                <a:spcPts val="0"/>
              </a:spcBef>
              <a:spcAft>
                <a:spcPts val="1000"/>
              </a:spcAft>
              <a:buClr>
                <a:srgbClr val="E01782"/>
              </a:buClr>
              <a:buFont typeface="Arial" panose="020B0604020202020204" pitchFamily="34" charset="0"/>
              <a:buNone/>
              <a:defRPr sz="1800">
                <a:solidFill>
                  <a:srgbClr val="E01782"/>
                </a:solidFill>
              </a:defRPr>
            </a:lvl1pPr>
            <a:lvl2pPr>
              <a:lnSpc>
                <a:spcPct val="150000"/>
              </a:lnSpc>
              <a:defRPr sz="1600"/>
            </a:lvl2pPr>
            <a:lvl3pPr>
              <a:lnSpc>
                <a:spcPct val="150000"/>
              </a:lnSpc>
              <a:defRPr sz="1600"/>
            </a:lvl3pPr>
            <a:lvl4pPr>
              <a:lnSpc>
                <a:spcPct val="150000"/>
              </a:lnSpc>
              <a:defRPr sz="1600"/>
            </a:lvl4pPr>
            <a:lvl5pPr>
              <a:lnSpc>
                <a:spcPct val="150000"/>
              </a:lnSpc>
              <a:defRPr sz="1600"/>
            </a:lvl5pPr>
          </a:lstStyle>
          <a:p>
            <a:r>
              <a:rPr lang="en-US" sz="1800">
                <a:solidFill>
                  <a:srgbClr val="E01782"/>
                </a:solidFill>
              </a:rPr>
              <a:t>Subheading 2</a:t>
            </a:r>
          </a:p>
        </p:txBody>
      </p:sp>
      <p:sp>
        <p:nvSpPr>
          <p:cNvPr id="11" name="Rectangle 10">
            <a:extLst>
              <a:ext uri="{FF2B5EF4-FFF2-40B4-BE49-F238E27FC236}">
                <a16:creationId xmlns:a16="http://schemas.microsoft.com/office/drawing/2014/main" id="{E53A13F0-0DBB-E348-843D-32C7DC40C2F0}"/>
              </a:ext>
            </a:extLst>
          </p:cNvPr>
          <p:cNvSpPr/>
          <p:nvPr userDrawn="1"/>
        </p:nvSpPr>
        <p:spPr>
          <a:xfrm>
            <a:off x="0" y="642568"/>
            <a:ext cx="363578" cy="363578"/>
          </a:xfrm>
          <a:prstGeom prst="rect">
            <a:avLst/>
          </a:prstGeom>
          <a:solidFill>
            <a:srgbClr val="00D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C6F825A2-186E-1C4E-A51A-F9E324296622}"/>
              </a:ext>
            </a:extLst>
          </p:cNvPr>
          <p:cNvCxnSpPr>
            <a:cxnSpLocks/>
          </p:cNvCxnSpPr>
          <p:nvPr userDrawn="1"/>
        </p:nvCxnSpPr>
        <p:spPr>
          <a:xfrm>
            <a:off x="6096000" y="1915000"/>
            <a:ext cx="0" cy="3879877"/>
          </a:xfrm>
          <a:prstGeom prst="line">
            <a:avLst/>
          </a:prstGeom>
          <a:ln w="9525">
            <a:solidFill>
              <a:srgbClr val="E01782"/>
            </a:solidFill>
          </a:ln>
        </p:spPr>
        <p:style>
          <a:lnRef idx="1">
            <a:schemeClr val="accent1"/>
          </a:lnRef>
          <a:fillRef idx="0">
            <a:schemeClr val="accent1"/>
          </a:fillRef>
          <a:effectRef idx="0">
            <a:schemeClr val="accent1"/>
          </a:effectRef>
          <a:fontRef idx="minor">
            <a:schemeClr val="tx1"/>
          </a:fontRef>
        </p:style>
      </p:cxnSp>
      <p:sp>
        <p:nvSpPr>
          <p:cNvPr id="35" name="Text Placeholder 8">
            <a:extLst>
              <a:ext uri="{FF2B5EF4-FFF2-40B4-BE49-F238E27FC236}">
                <a16:creationId xmlns:a16="http://schemas.microsoft.com/office/drawing/2014/main" id="{5723EFDF-1E3B-644B-8FBC-1118B8724537}"/>
              </a:ext>
            </a:extLst>
          </p:cNvPr>
          <p:cNvSpPr>
            <a:spLocks noGrp="1"/>
          </p:cNvSpPr>
          <p:nvPr>
            <p:ph type="body" sz="quarter" idx="15" hasCustomPrompt="1"/>
          </p:nvPr>
        </p:nvSpPr>
        <p:spPr>
          <a:xfrm>
            <a:off x="6379354" y="2399295"/>
            <a:ext cx="5234480" cy="3417562"/>
          </a:xfrm>
          <a:prstGeom prst="rect">
            <a:avLst/>
          </a:prstGeom>
        </p:spPr>
        <p:txBody>
          <a:bodyPr lIns="0" tIns="0" rIns="0" bIns="0">
            <a:noAutofit/>
          </a:bodyPr>
          <a:lstStyle>
            <a:lvl1pPr marL="0" indent="0">
              <a:lnSpc>
                <a:spcPct val="107000"/>
              </a:lnSpc>
              <a:spcBef>
                <a:spcPts val="0"/>
              </a:spcBef>
              <a:spcAft>
                <a:spcPts val="1000"/>
              </a:spcAft>
              <a:buClr>
                <a:srgbClr val="E01782"/>
              </a:buClr>
              <a:buFont typeface="Arial" panose="020B0604020202020204" pitchFamily="34" charset="0"/>
              <a:buNone/>
              <a:defRPr sz="1800">
                <a:solidFill>
                  <a:schemeClr val="accent2">
                    <a:lumMod val="10000"/>
                  </a:schemeClr>
                </a:solidFill>
              </a:defRPr>
            </a:lvl1pPr>
            <a:lvl2pPr>
              <a:lnSpc>
                <a:spcPct val="150000"/>
              </a:lnSpc>
              <a:defRPr sz="1600"/>
            </a:lvl2pPr>
            <a:lvl3pPr>
              <a:lnSpc>
                <a:spcPct val="150000"/>
              </a:lnSpc>
              <a:defRPr sz="1600"/>
            </a:lvl3pPr>
            <a:lvl4pPr>
              <a:lnSpc>
                <a:spcPct val="150000"/>
              </a:lnSpc>
              <a:defRPr sz="1600"/>
            </a:lvl4pPr>
            <a:lvl5pPr>
              <a:lnSpc>
                <a:spcPct val="150000"/>
              </a:lnSpc>
              <a:defRPr sz="1600"/>
            </a:lvl5pPr>
          </a:lstStyle>
          <a:p>
            <a:pPr lvl="0"/>
            <a:r>
              <a:rPr lang="en-US"/>
              <a:t>Click to add text</a:t>
            </a:r>
          </a:p>
        </p:txBody>
      </p:sp>
      <p:sp>
        <p:nvSpPr>
          <p:cNvPr id="36" name="Text Placeholder 8">
            <a:extLst>
              <a:ext uri="{FF2B5EF4-FFF2-40B4-BE49-F238E27FC236}">
                <a16:creationId xmlns:a16="http://schemas.microsoft.com/office/drawing/2014/main" id="{7F2A482E-2BB7-F14D-AC7F-713DF21D6B3F}"/>
              </a:ext>
            </a:extLst>
          </p:cNvPr>
          <p:cNvSpPr>
            <a:spLocks noGrp="1"/>
          </p:cNvSpPr>
          <p:nvPr>
            <p:ph type="body" sz="quarter" idx="16" hasCustomPrompt="1"/>
          </p:nvPr>
        </p:nvSpPr>
        <p:spPr>
          <a:xfrm>
            <a:off x="563170" y="2399295"/>
            <a:ext cx="5234480" cy="3417561"/>
          </a:xfrm>
          <a:prstGeom prst="rect">
            <a:avLst/>
          </a:prstGeom>
        </p:spPr>
        <p:txBody>
          <a:bodyPr lIns="0" tIns="0" rIns="0" bIns="0">
            <a:noAutofit/>
          </a:bodyPr>
          <a:lstStyle>
            <a:lvl1pPr marL="0" indent="0">
              <a:lnSpc>
                <a:spcPct val="107000"/>
              </a:lnSpc>
              <a:spcBef>
                <a:spcPts val="0"/>
              </a:spcBef>
              <a:spcAft>
                <a:spcPts val="1000"/>
              </a:spcAft>
              <a:buClr>
                <a:srgbClr val="E01782"/>
              </a:buClr>
              <a:buFont typeface="Arial" panose="020B0604020202020204" pitchFamily="34" charset="0"/>
              <a:buNone/>
              <a:defRPr sz="1800">
                <a:solidFill>
                  <a:schemeClr val="accent2">
                    <a:lumMod val="10000"/>
                  </a:schemeClr>
                </a:solidFill>
              </a:defRPr>
            </a:lvl1pPr>
            <a:lvl2pPr>
              <a:lnSpc>
                <a:spcPct val="150000"/>
              </a:lnSpc>
              <a:defRPr sz="1600"/>
            </a:lvl2pPr>
            <a:lvl3pPr>
              <a:lnSpc>
                <a:spcPct val="150000"/>
              </a:lnSpc>
              <a:defRPr sz="1600"/>
            </a:lvl3pPr>
            <a:lvl4pPr>
              <a:lnSpc>
                <a:spcPct val="150000"/>
              </a:lnSpc>
              <a:defRPr sz="1600"/>
            </a:lvl4pPr>
            <a:lvl5pPr>
              <a:lnSpc>
                <a:spcPct val="150000"/>
              </a:lnSpc>
              <a:defRPr sz="1600"/>
            </a:lvl5pPr>
          </a:lstStyle>
          <a:p>
            <a:pPr lvl="0"/>
            <a:r>
              <a:rPr lang="en-US"/>
              <a:t>Click to add text</a:t>
            </a:r>
          </a:p>
        </p:txBody>
      </p:sp>
      <p:sp>
        <p:nvSpPr>
          <p:cNvPr id="37" name="Text Placeholder 8">
            <a:extLst>
              <a:ext uri="{FF2B5EF4-FFF2-40B4-BE49-F238E27FC236}">
                <a16:creationId xmlns:a16="http://schemas.microsoft.com/office/drawing/2014/main" id="{521ACBEE-B1F5-9E4F-870E-6374F135D836}"/>
              </a:ext>
            </a:extLst>
          </p:cNvPr>
          <p:cNvSpPr>
            <a:spLocks noGrp="1"/>
          </p:cNvSpPr>
          <p:nvPr>
            <p:ph type="body" sz="quarter" idx="17" hasCustomPrompt="1"/>
          </p:nvPr>
        </p:nvSpPr>
        <p:spPr>
          <a:xfrm>
            <a:off x="6370463" y="1936981"/>
            <a:ext cx="5234480" cy="337486"/>
          </a:xfrm>
          <a:prstGeom prst="rect">
            <a:avLst/>
          </a:prstGeom>
        </p:spPr>
        <p:txBody>
          <a:bodyPr lIns="0" tIns="0" rIns="0" bIns="0">
            <a:noAutofit/>
          </a:bodyPr>
          <a:lstStyle>
            <a:lvl1pPr marL="0" indent="0">
              <a:lnSpc>
                <a:spcPct val="107000"/>
              </a:lnSpc>
              <a:spcBef>
                <a:spcPts val="0"/>
              </a:spcBef>
              <a:spcAft>
                <a:spcPts val="1000"/>
              </a:spcAft>
              <a:buClr>
                <a:srgbClr val="E01782"/>
              </a:buClr>
              <a:buFont typeface="Arial" panose="020B0604020202020204" pitchFamily="34" charset="0"/>
              <a:buNone/>
              <a:defRPr sz="1800">
                <a:solidFill>
                  <a:srgbClr val="E01782"/>
                </a:solidFill>
              </a:defRPr>
            </a:lvl1pPr>
            <a:lvl2pPr>
              <a:lnSpc>
                <a:spcPct val="150000"/>
              </a:lnSpc>
              <a:defRPr sz="1600"/>
            </a:lvl2pPr>
            <a:lvl3pPr>
              <a:lnSpc>
                <a:spcPct val="150000"/>
              </a:lnSpc>
              <a:defRPr sz="1600"/>
            </a:lvl3pPr>
            <a:lvl4pPr>
              <a:lnSpc>
                <a:spcPct val="150000"/>
              </a:lnSpc>
              <a:defRPr sz="1600"/>
            </a:lvl4pPr>
            <a:lvl5pPr>
              <a:lnSpc>
                <a:spcPct val="150000"/>
              </a:lnSpc>
              <a:defRPr sz="1600"/>
            </a:lvl5pPr>
          </a:lstStyle>
          <a:p>
            <a:r>
              <a:rPr lang="en-US" sz="1800">
                <a:solidFill>
                  <a:srgbClr val="E01782"/>
                </a:solidFill>
              </a:rPr>
              <a:t>Subheading 2</a:t>
            </a:r>
          </a:p>
        </p:txBody>
      </p:sp>
      <p:pic>
        <p:nvPicPr>
          <p:cNvPr id="14" name="Picture 13">
            <a:extLst>
              <a:ext uri="{FF2B5EF4-FFF2-40B4-BE49-F238E27FC236}">
                <a16:creationId xmlns:a16="http://schemas.microsoft.com/office/drawing/2014/main" id="{068C90DF-E364-0147-996F-932E1B65DBF9}"/>
              </a:ext>
            </a:extLst>
          </p:cNvPr>
          <p:cNvPicPr>
            <a:picLocks noChangeAspect="1"/>
          </p:cNvPicPr>
          <p:nvPr userDrawn="1"/>
        </p:nvPicPr>
        <p:blipFill>
          <a:blip r:embed="rId2"/>
          <a:srcRect/>
          <a:stretch/>
        </p:blipFill>
        <p:spPr>
          <a:xfrm>
            <a:off x="0" y="6647947"/>
            <a:ext cx="12192000" cy="215900"/>
          </a:xfrm>
          <a:prstGeom prst="rect">
            <a:avLst/>
          </a:prstGeom>
        </p:spPr>
      </p:pic>
      <p:sp>
        <p:nvSpPr>
          <p:cNvPr id="16" name="Slide Number Placeholder 5">
            <a:extLst>
              <a:ext uri="{FF2B5EF4-FFF2-40B4-BE49-F238E27FC236}">
                <a16:creationId xmlns:a16="http://schemas.microsoft.com/office/drawing/2014/main" id="{0D1D498B-E99C-E244-A3CF-EB26EFBD5066}"/>
              </a:ext>
            </a:extLst>
          </p:cNvPr>
          <p:cNvSpPr>
            <a:spLocks noGrp="1"/>
          </p:cNvSpPr>
          <p:nvPr>
            <p:ph type="sldNum" sz="quarter" idx="12"/>
          </p:nvPr>
        </p:nvSpPr>
        <p:spPr>
          <a:xfrm>
            <a:off x="11380638" y="6327497"/>
            <a:ext cx="494937" cy="169277"/>
          </a:xfrm>
          <a:prstGeom prst="rect">
            <a:avLst/>
          </a:prstGeom>
          <a:noFill/>
        </p:spPr>
        <p:txBody>
          <a:bodyPr lIns="0" tIns="0" rIns="0" bIns="0" anchor="t" anchorCtr="0"/>
          <a:lstStyle>
            <a:lvl1pPr algn="r">
              <a:defRPr sz="1200" b="1">
                <a:solidFill>
                  <a:srgbClr val="0055B8"/>
                </a:solidFill>
              </a:defRPr>
            </a:lvl1pPr>
          </a:lstStyle>
          <a:p>
            <a:fld id="{20DDC20A-B509-C148-A531-92982EDB8428}" type="slidenum">
              <a:rPr lang="en-US" smtClean="0"/>
              <a:pPr/>
              <a:t>‹#›</a:t>
            </a:fld>
            <a:endParaRPr lang="en-US"/>
          </a:p>
        </p:txBody>
      </p:sp>
      <p:sp>
        <p:nvSpPr>
          <p:cNvPr id="18" name="Text Placeholder 8">
            <a:extLst>
              <a:ext uri="{FF2B5EF4-FFF2-40B4-BE49-F238E27FC236}">
                <a16:creationId xmlns:a16="http://schemas.microsoft.com/office/drawing/2014/main" id="{3875BAFE-233C-564F-96FB-780AAE93D6C6}"/>
              </a:ext>
            </a:extLst>
          </p:cNvPr>
          <p:cNvSpPr>
            <a:spLocks noGrp="1"/>
          </p:cNvSpPr>
          <p:nvPr>
            <p:ph type="body" sz="quarter" idx="18" hasCustomPrompt="1"/>
          </p:nvPr>
        </p:nvSpPr>
        <p:spPr>
          <a:xfrm>
            <a:off x="578159" y="1500303"/>
            <a:ext cx="11035669" cy="289161"/>
          </a:xfrm>
          <a:prstGeom prst="rect">
            <a:avLst/>
          </a:prstGeom>
        </p:spPr>
        <p:txBody>
          <a:bodyPr lIns="0" tIns="0" rIns="0" bIns="0">
            <a:noAutofit/>
          </a:bodyPr>
          <a:lstStyle>
            <a:lvl1pPr marL="0" indent="0">
              <a:lnSpc>
                <a:spcPct val="107000"/>
              </a:lnSpc>
              <a:spcBef>
                <a:spcPts val="0"/>
              </a:spcBef>
              <a:spcAft>
                <a:spcPts val="1000"/>
              </a:spcAft>
              <a:buClr>
                <a:srgbClr val="E01782"/>
              </a:buClr>
              <a:buFont typeface="Arial" panose="020B0604020202020204" pitchFamily="34" charset="0"/>
              <a:buNone/>
              <a:defRPr sz="2400" b="1">
                <a:solidFill>
                  <a:srgbClr val="E01782"/>
                </a:solidFill>
              </a:defRPr>
            </a:lvl1pPr>
            <a:lvl2pPr>
              <a:lnSpc>
                <a:spcPct val="150000"/>
              </a:lnSpc>
              <a:defRPr sz="1600"/>
            </a:lvl2pPr>
            <a:lvl3pPr>
              <a:lnSpc>
                <a:spcPct val="150000"/>
              </a:lnSpc>
              <a:defRPr sz="1600"/>
            </a:lvl3pPr>
            <a:lvl4pPr>
              <a:lnSpc>
                <a:spcPct val="150000"/>
              </a:lnSpc>
              <a:defRPr sz="1600"/>
            </a:lvl4pPr>
            <a:lvl5pPr>
              <a:lnSpc>
                <a:spcPct val="150000"/>
              </a:lnSpc>
              <a:defRPr sz="1600"/>
            </a:lvl5pPr>
          </a:lstStyle>
          <a:p>
            <a:r>
              <a:rPr lang="en-US" sz="1800">
                <a:solidFill>
                  <a:srgbClr val="E01782"/>
                </a:solidFill>
              </a:rPr>
              <a:t>SUBHEADING 1</a:t>
            </a:r>
          </a:p>
        </p:txBody>
      </p:sp>
    </p:spTree>
    <p:extLst>
      <p:ext uri="{BB962C8B-B14F-4D97-AF65-F5344CB8AC3E}">
        <p14:creationId xmlns:p14="http://schemas.microsoft.com/office/powerpoint/2010/main" val="707062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Vertical Image Left Display">
    <p:bg>
      <p:bgPr>
        <a:solidFill>
          <a:schemeClr val="bg1"/>
        </a:solidFill>
        <a:effectLst/>
      </p:bgPr>
    </p:bg>
    <p:spTree>
      <p:nvGrpSpPr>
        <p:cNvPr id="1" name=""/>
        <p:cNvGrpSpPr/>
        <p:nvPr/>
      </p:nvGrpSpPr>
      <p:grpSpPr>
        <a:xfrm>
          <a:off x="0" y="0"/>
          <a:ext cx="0" cy="0"/>
          <a:chOff x="0" y="0"/>
          <a:chExt cx="0" cy="0"/>
        </a:xfrm>
      </p:grpSpPr>
      <p:sp>
        <p:nvSpPr>
          <p:cNvPr id="15" name="Text Placeholder 8"/>
          <p:cNvSpPr>
            <a:spLocks noGrp="1"/>
          </p:cNvSpPr>
          <p:nvPr>
            <p:ph type="body" sz="quarter" idx="14" hasCustomPrompt="1"/>
          </p:nvPr>
        </p:nvSpPr>
        <p:spPr>
          <a:xfrm>
            <a:off x="578160" y="1936981"/>
            <a:ext cx="3266728" cy="1669820"/>
          </a:xfrm>
          <a:prstGeom prst="rect">
            <a:avLst/>
          </a:prstGeom>
        </p:spPr>
        <p:txBody>
          <a:bodyPr lIns="0" tIns="0" rIns="0" bIns="0">
            <a:noAutofit/>
          </a:bodyPr>
          <a:lstStyle>
            <a:lvl1pPr marL="0" indent="0">
              <a:lnSpc>
                <a:spcPct val="107000"/>
              </a:lnSpc>
              <a:spcBef>
                <a:spcPts val="0"/>
              </a:spcBef>
              <a:spcAft>
                <a:spcPts val="1000"/>
              </a:spcAft>
              <a:buClr>
                <a:srgbClr val="E01782"/>
              </a:buClr>
              <a:buFont typeface="Arial" panose="020B0604020202020204" pitchFamily="34" charset="0"/>
              <a:buNone/>
              <a:defRPr sz="1800">
                <a:solidFill>
                  <a:schemeClr val="accent2">
                    <a:lumMod val="10000"/>
                  </a:schemeClr>
                </a:solidFill>
              </a:defRPr>
            </a:lvl1pPr>
            <a:lvl2pPr>
              <a:lnSpc>
                <a:spcPct val="150000"/>
              </a:lnSpc>
              <a:defRPr sz="1600"/>
            </a:lvl2pPr>
            <a:lvl3pPr>
              <a:lnSpc>
                <a:spcPct val="150000"/>
              </a:lnSpc>
              <a:defRPr sz="1600"/>
            </a:lvl3pPr>
            <a:lvl4pPr>
              <a:lnSpc>
                <a:spcPct val="150000"/>
              </a:lnSpc>
              <a:defRPr sz="1600"/>
            </a:lvl4pPr>
            <a:lvl5pPr>
              <a:lnSpc>
                <a:spcPct val="150000"/>
              </a:lnSpc>
              <a:defRPr sz="1600"/>
            </a:lvl5pPr>
          </a:lstStyle>
          <a:p>
            <a:pPr lvl="0"/>
            <a:r>
              <a:rPr lang="en-US"/>
              <a:t>Click to add text</a:t>
            </a:r>
          </a:p>
        </p:txBody>
      </p:sp>
      <p:sp>
        <p:nvSpPr>
          <p:cNvPr id="11" name="Rectangle 10">
            <a:extLst>
              <a:ext uri="{FF2B5EF4-FFF2-40B4-BE49-F238E27FC236}">
                <a16:creationId xmlns:a16="http://schemas.microsoft.com/office/drawing/2014/main" id="{E53A13F0-0DBB-E348-843D-32C7DC40C2F0}"/>
              </a:ext>
            </a:extLst>
          </p:cNvPr>
          <p:cNvSpPr/>
          <p:nvPr userDrawn="1"/>
        </p:nvSpPr>
        <p:spPr>
          <a:xfrm>
            <a:off x="0" y="642568"/>
            <a:ext cx="363578" cy="363578"/>
          </a:xfrm>
          <a:prstGeom prst="rect">
            <a:avLst/>
          </a:prstGeom>
          <a:solidFill>
            <a:srgbClr val="00D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8">
            <a:extLst>
              <a:ext uri="{FF2B5EF4-FFF2-40B4-BE49-F238E27FC236}">
                <a16:creationId xmlns:a16="http://schemas.microsoft.com/office/drawing/2014/main" id="{9D79CD81-2D8C-EF43-A199-97B00A6E8ED9}"/>
              </a:ext>
            </a:extLst>
          </p:cNvPr>
          <p:cNvSpPr>
            <a:spLocks noGrp="1"/>
          </p:cNvSpPr>
          <p:nvPr>
            <p:ph type="body" sz="quarter" idx="15" hasCustomPrompt="1"/>
          </p:nvPr>
        </p:nvSpPr>
        <p:spPr>
          <a:xfrm>
            <a:off x="578160" y="3854939"/>
            <a:ext cx="3266728" cy="1961919"/>
          </a:xfrm>
          <a:prstGeom prst="rect">
            <a:avLst/>
          </a:prstGeom>
        </p:spPr>
        <p:txBody>
          <a:bodyPr lIns="0" tIns="0" rIns="0" bIns="0">
            <a:noAutofit/>
          </a:bodyPr>
          <a:lstStyle>
            <a:lvl1pPr marL="342900" indent="-342900">
              <a:lnSpc>
                <a:spcPct val="107000"/>
              </a:lnSpc>
              <a:spcBef>
                <a:spcPts val="1000"/>
              </a:spcBef>
              <a:spcAft>
                <a:spcPts val="400"/>
              </a:spcAft>
              <a:buClr>
                <a:srgbClr val="E01782"/>
              </a:buClr>
              <a:buFont typeface="Arial" panose="020B0604020202020204" pitchFamily="34" charset="0"/>
              <a:buChar char="•"/>
              <a:defRPr sz="1800">
                <a:solidFill>
                  <a:schemeClr val="accent2">
                    <a:lumMod val="10000"/>
                  </a:schemeClr>
                </a:solidFill>
              </a:defRPr>
            </a:lvl1pPr>
            <a:lvl2pPr marL="615950" marR="0" indent="-285750" algn="l" defTabSz="914377" rtl="0" eaLnBrk="1" fontAlgn="auto" latinLnBrk="0" hangingPunct="1">
              <a:lnSpc>
                <a:spcPct val="107000"/>
              </a:lnSpc>
              <a:spcBef>
                <a:spcPts val="0"/>
              </a:spcBef>
              <a:spcAft>
                <a:spcPts val="400"/>
              </a:spcAft>
              <a:buClrTx/>
              <a:buSzPct val="95000"/>
              <a:buFont typeface="Courier New" panose="02070309020205020404" pitchFamily="49" charset="0"/>
              <a:buChar char="o"/>
              <a:tabLst/>
              <a:defRPr lang="en-US" sz="1600" kern="1200" baseline="0" dirty="0" smtClean="0">
                <a:solidFill>
                  <a:srgbClr val="00436E"/>
                </a:solidFill>
                <a:latin typeface="+mn-lt"/>
                <a:ea typeface="+mn-ea"/>
                <a:cs typeface="+mn-cs"/>
              </a:defRPr>
            </a:lvl2pPr>
            <a:lvl3pPr>
              <a:lnSpc>
                <a:spcPct val="150000"/>
              </a:lnSpc>
              <a:defRPr sz="1600"/>
            </a:lvl3pPr>
            <a:lvl4pPr>
              <a:lnSpc>
                <a:spcPct val="150000"/>
              </a:lnSpc>
              <a:defRPr sz="1600"/>
            </a:lvl4pPr>
            <a:lvl5pPr>
              <a:lnSpc>
                <a:spcPct val="150000"/>
              </a:lnSpc>
              <a:defRPr sz="1600"/>
            </a:lvl5pPr>
          </a:lstStyle>
          <a:p>
            <a:pPr lvl="0"/>
            <a:r>
              <a:rPr lang="en-US"/>
              <a:t>Bullet point 1</a:t>
            </a:r>
          </a:p>
          <a:p>
            <a:pPr lvl="1"/>
            <a:r>
              <a:rPr lang="en-US"/>
              <a:t>Secondary bullet point 1</a:t>
            </a:r>
          </a:p>
          <a:p>
            <a:pPr marL="622300" marR="0" lvl="1" indent="-292100" algn="l" defTabSz="914377"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a:t>Secondary bullet point 2</a:t>
            </a:r>
          </a:p>
          <a:p>
            <a:pPr lvl="0"/>
            <a:r>
              <a:rPr lang="en-US"/>
              <a:t>Bullet point 2</a:t>
            </a:r>
          </a:p>
        </p:txBody>
      </p:sp>
      <p:cxnSp>
        <p:nvCxnSpPr>
          <p:cNvPr id="27" name="Straight Connector 26">
            <a:extLst>
              <a:ext uri="{FF2B5EF4-FFF2-40B4-BE49-F238E27FC236}">
                <a16:creationId xmlns:a16="http://schemas.microsoft.com/office/drawing/2014/main" id="{0B51E26F-6F4F-CD4C-BCAC-A34CEF24AAA0}"/>
              </a:ext>
            </a:extLst>
          </p:cNvPr>
          <p:cNvCxnSpPr>
            <a:cxnSpLocks/>
          </p:cNvCxnSpPr>
          <p:nvPr userDrawn="1"/>
        </p:nvCxnSpPr>
        <p:spPr>
          <a:xfrm>
            <a:off x="4060634" y="1915000"/>
            <a:ext cx="0" cy="3879877"/>
          </a:xfrm>
          <a:prstGeom prst="line">
            <a:avLst/>
          </a:prstGeom>
          <a:ln w="9525">
            <a:solidFill>
              <a:srgbClr val="E01782"/>
            </a:solidFill>
          </a:ln>
        </p:spPr>
        <p:style>
          <a:lnRef idx="1">
            <a:schemeClr val="accent1"/>
          </a:lnRef>
          <a:fillRef idx="0">
            <a:schemeClr val="accent1"/>
          </a:fillRef>
          <a:effectRef idx="0">
            <a:schemeClr val="accent1"/>
          </a:effectRef>
          <a:fontRef idx="minor">
            <a:schemeClr val="tx1"/>
          </a:fontRef>
        </p:style>
      </p:cxnSp>
      <p:sp>
        <p:nvSpPr>
          <p:cNvPr id="30" name="Text Placeholder 8">
            <a:extLst>
              <a:ext uri="{FF2B5EF4-FFF2-40B4-BE49-F238E27FC236}">
                <a16:creationId xmlns:a16="http://schemas.microsoft.com/office/drawing/2014/main" id="{F3FFF4D9-289A-9740-980E-B36EB8911E26}"/>
              </a:ext>
            </a:extLst>
          </p:cNvPr>
          <p:cNvSpPr>
            <a:spLocks noGrp="1"/>
          </p:cNvSpPr>
          <p:nvPr>
            <p:ph type="body" sz="quarter" idx="16" hasCustomPrompt="1"/>
          </p:nvPr>
        </p:nvSpPr>
        <p:spPr>
          <a:xfrm>
            <a:off x="4290843" y="1941279"/>
            <a:ext cx="3610307" cy="3853598"/>
          </a:xfrm>
          <a:prstGeom prst="rect">
            <a:avLst/>
          </a:prstGeom>
        </p:spPr>
        <p:txBody>
          <a:bodyPr lIns="0" tIns="0" rIns="0" bIns="0">
            <a:noAutofit/>
          </a:bodyPr>
          <a:lstStyle>
            <a:lvl1pPr marL="0" indent="0">
              <a:lnSpc>
                <a:spcPct val="107000"/>
              </a:lnSpc>
              <a:spcBef>
                <a:spcPts val="0"/>
              </a:spcBef>
              <a:spcAft>
                <a:spcPts val="1000"/>
              </a:spcAft>
              <a:buClr>
                <a:srgbClr val="E01782"/>
              </a:buClr>
              <a:buFont typeface="Arial" panose="020B0604020202020204" pitchFamily="34" charset="0"/>
              <a:buNone/>
              <a:defRPr sz="1800">
                <a:solidFill>
                  <a:schemeClr val="accent2">
                    <a:lumMod val="10000"/>
                  </a:schemeClr>
                </a:solidFill>
              </a:defRPr>
            </a:lvl1pPr>
            <a:lvl2pPr>
              <a:lnSpc>
                <a:spcPct val="150000"/>
              </a:lnSpc>
              <a:defRPr sz="1600"/>
            </a:lvl2pPr>
            <a:lvl3pPr>
              <a:lnSpc>
                <a:spcPct val="150000"/>
              </a:lnSpc>
              <a:defRPr sz="1600"/>
            </a:lvl3pPr>
            <a:lvl4pPr>
              <a:lnSpc>
                <a:spcPct val="150000"/>
              </a:lnSpc>
              <a:defRPr sz="1600"/>
            </a:lvl4pPr>
            <a:lvl5pPr>
              <a:lnSpc>
                <a:spcPct val="150000"/>
              </a:lnSpc>
              <a:defRPr sz="1600"/>
            </a:lvl5pPr>
          </a:lstStyle>
          <a:p>
            <a:pPr lvl="0"/>
            <a:r>
              <a:rPr lang="en-US"/>
              <a:t>Click to add text</a:t>
            </a:r>
          </a:p>
        </p:txBody>
      </p:sp>
      <p:cxnSp>
        <p:nvCxnSpPr>
          <p:cNvPr id="32" name="Straight Connector 31">
            <a:extLst>
              <a:ext uri="{FF2B5EF4-FFF2-40B4-BE49-F238E27FC236}">
                <a16:creationId xmlns:a16="http://schemas.microsoft.com/office/drawing/2014/main" id="{C6F825A2-186E-1C4E-A51A-F9E324296622}"/>
              </a:ext>
            </a:extLst>
          </p:cNvPr>
          <p:cNvCxnSpPr>
            <a:cxnSpLocks/>
          </p:cNvCxnSpPr>
          <p:nvPr userDrawn="1"/>
        </p:nvCxnSpPr>
        <p:spPr>
          <a:xfrm>
            <a:off x="8119322" y="1915000"/>
            <a:ext cx="0" cy="3879877"/>
          </a:xfrm>
          <a:prstGeom prst="line">
            <a:avLst/>
          </a:prstGeom>
          <a:ln w="9525">
            <a:solidFill>
              <a:srgbClr val="E01782"/>
            </a:solidFill>
          </a:ln>
        </p:spPr>
        <p:style>
          <a:lnRef idx="1">
            <a:schemeClr val="accent1"/>
          </a:lnRef>
          <a:fillRef idx="0">
            <a:schemeClr val="accent1"/>
          </a:fillRef>
          <a:effectRef idx="0">
            <a:schemeClr val="accent1"/>
          </a:effectRef>
          <a:fontRef idx="minor">
            <a:schemeClr val="tx1"/>
          </a:fontRef>
        </p:style>
      </p:cxnSp>
      <p:sp>
        <p:nvSpPr>
          <p:cNvPr id="34" name="Text Placeholder 8">
            <a:extLst>
              <a:ext uri="{FF2B5EF4-FFF2-40B4-BE49-F238E27FC236}">
                <a16:creationId xmlns:a16="http://schemas.microsoft.com/office/drawing/2014/main" id="{507476E5-AD84-5146-9E59-FBBD7CE47A69}"/>
              </a:ext>
            </a:extLst>
          </p:cNvPr>
          <p:cNvSpPr>
            <a:spLocks noGrp="1"/>
          </p:cNvSpPr>
          <p:nvPr>
            <p:ph type="body" sz="quarter" idx="17" hasCustomPrompt="1"/>
          </p:nvPr>
        </p:nvSpPr>
        <p:spPr>
          <a:xfrm>
            <a:off x="8337495" y="1936981"/>
            <a:ext cx="3266728" cy="3879877"/>
          </a:xfrm>
          <a:prstGeom prst="rect">
            <a:avLst/>
          </a:prstGeom>
        </p:spPr>
        <p:txBody>
          <a:bodyPr lIns="0" tIns="0" rIns="0" bIns="0">
            <a:noAutofit/>
          </a:bodyPr>
          <a:lstStyle>
            <a:lvl1pPr marL="342900" indent="-342900">
              <a:lnSpc>
                <a:spcPct val="107000"/>
              </a:lnSpc>
              <a:spcBef>
                <a:spcPts val="1000"/>
              </a:spcBef>
              <a:spcAft>
                <a:spcPts val="400"/>
              </a:spcAft>
              <a:buClr>
                <a:srgbClr val="E01782"/>
              </a:buClr>
              <a:buFont typeface="Arial" panose="020B0604020202020204" pitchFamily="34" charset="0"/>
              <a:buChar char="•"/>
              <a:defRPr sz="1800">
                <a:solidFill>
                  <a:schemeClr val="accent2">
                    <a:lumMod val="10000"/>
                  </a:schemeClr>
                </a:solidFill>
              </a:defRPr>
            </a:lvl1pPr>
            <a:lvl2pPr marL="615950" marR="0" indent="-285750" algn="l" defTabSz="914377" rtl="0" eaLnBrk="1" fontAlgn="auto" latinLnBrk="0" hangingPunct="1">
              <a:lnSpc>
                <a:spcPct val="107000"/>
              </a:lnSpc>
              <a:spcBef>
                <a:spcPts val="0"/>
              </a:spcBef>
              <a:spcAft>
                <a:spcPts val="400"/>
              </a:spcAft>
              <a:buClrTx/>
              <a:buSzPct val="95000"/>
              <a:buFont typeface="Courier New" panose="02070309020205020404" pitchFamily="49" charset="0"/>
              <a:buChar char="o"/>
              <a:tabLst/>
              <a:defRPr lang="en-US" sz="1600" kern="1200" baseline="0" dirty="0" smtClean="0">
                <a:solidFill>
                  <a:srgbClr val="00436E"/>
                </a:solidFill>
                <a:latin typeface="+mn-lt"/>
                <a:ea typeface="+mn-ea"/>
                <a:cs typeface="+mn-cs"/>
              </a:defRPr>
            </a:lvl2pPr>
            <a:lvl3pPr>
              <a:lnSpc>
                <a:spcPct val="150000"/>
              </a:lnSpc>
              <a:defRPr sz="1600"/>
            </a:lvl3pPr>
            <a:lvl4pPr>
              <a:lnSpc>
                <a:spcPct val="150000"/>
              </a:lnSpc>
              <a:defRPr sz="1600"/>
            </a:lvl4pPr>
            <a:lvl5pPr>
              <a:lnSpc>
                <a:spcPct val="150000"/>
              </a:lnSpc>
              <a:defRPr sz="1600"/>
            </a:lvl5pPr>
          </a:lstStyle>
          <a:p>
            <a:pPr lvl="0"/>
            <a:r>
              <a:rPr lang="en-US"/>
              <a:t>Bullet point 1</a:t>
            </a:r>
          </a:p>
          <a:p>
            <a:pPr lvl="0"/>
            <a:r>
              <a:rPr lang="en-US"/>
              <a:t>Bullet point 2</a:t>
            </a:r>
          </a:p>
        </p:txBody>
      </p:sp>
      <p:sp>
        <p:nvSpPr>
          <p:cNvPr id="16" name="Title 1">
            <a:extLst>
              <a:ext uri="{FF2B5EF4-FFF2-40B4-BE49-F238E27FC236}">
                <a16:creationId xmlns:a16="http://schemas.microsoft.com/office/drawing/2014/main" id="{8BA40EB1-B8D0-5A4D-9D61-B5860B6BDFA9}"/>
              </a:ext>
            </a:extLst>
          </p:cNvPr>
          <p:cNvSpPr>
            <a:spLocks noGrp="1"/>
          </p:cNvSpPr>
          <p:nvPr>
            <p:ph type="title" hasCustomPrompt="1"/>
          </p:nvPr>
        </p:nvSpPr>
        <p:spPr>
          <a:xfrm>
            <a:off x="578158" y="574554"/>
            <a:ext cx="11035675" cy="559689"/>
          </a:xfrm>
          <a:prstGeom prst="rect">
            <a:avLst/>
          </a:prstGeom>
        </p:spPr>
        <p:txBody>
          <a:bodyPr lIns="0" tIns="0" rIns="0" bIns="0" anchor="t">
            <a:noAutofit/>
          </a:bodyPr>
          <a:lstStyle>
            <a:lvl1pPr>
              <a:defRPr sz="4000">
                <a:solidFill>
                  <a:srgbClr val="0055B8"/>
                </a:solidFill>
              </a:defRPr>
            </a:lvl1pPr>
          </a:lstStyle>
          <a:p>
            <a:r>
              <a:rPr lang="en-US"/>
              <a:t>Heading</a:t>
            </a:r>
          </a:p>
        </p:txBody>
      </p:sp>
      <p:pic>
        <p:nvPicPr>
          <p:cNvPr id="20" name="Picture 19">
            <a:extLst>
              <a:ext uri="{FF2B5EF4-FFF2-40B4-BE49-F238E27FC236}">
                <a16:creationId xmlns:a16="http://schemas.microsoft.com/office/drawing/2014/main" id="{7573BBF1-2DD5-A749-B4B5-FE574E7C25B0}"/>
              </a:ext>
            </a:extLst>
          </p:cNvPr>
          <p:cNvPicPr>
            <a:picLocks noChangeAspect="1"/>
          </p:cNvPicPr>
          <p:nvPr userDrawn="1"/>
        </p:nvPicPr>
        <p:blipFill>
          <a:blip r:embed="rId2"/>
          <a:srcRect/>
          <a:stretch/>
        </p:blipFill>
        <p:spPr>
          <a:xfrm>
            <a:off x="0" y="6647947"/>
            <a:ext cx="12192000" cy="215900"/>
          </a:xfrm>
          <a:prstGeom prst="rect">
            <a:avLst/>
          </a:prstGeom>
        </p:spPr>
      </p:pic>
      <p:sp>
        <p:nvSpPr>
          <p:cNvPr id="21" name="Slide Number Placeholder 5">
            <a:extLst>
              <a:ext uri="{FF2B5EF4-FFF2-40B4-BE49-F238E27FC236}">
                <a16:creationId xmlns:a16="http://schemas.microsoft.com/office/drawing/2014/main" id="{ED332487-2056-3E4E-AC3D-AE77C893CCC1}"/>
              </a:ext>
            </a:extLst>
          </p:cNvPr>
          <p:cNvSpPr>
            <a:spLocks noGrp="1"/>
          </p:cNvSpPr>
          <p:nvPr>
            <p:ph type="sldNum" sz="quarter" idx="12"/>
          </p:nvPr>
        </p:nvSpPr>
        <p:spPr>
          <a:xfrm>
            <a:off x="11380638" y="6327497"/>
            <a:ext cx="494937" cy="169277"/>
          </a:xfrm>
          <a:prstGeom prst="rect">
            <a:avLst/>
          </a:prstGeom>
          <a:noFill/>
        </p:spPr>
        <p:txBody>
          <a:bodyPr lIns="0" tIns="0" rIns="0" bIns="0" anchor="t" anchorCtr="0"/>
          <a:lstStyle>
            <a:lvl1pPr algn="r">
              <a:defRPr sz="1200" b="1">
                <a:solidFill>
                  <a:srgbClr val="0055B8"/>
                </a:solidFill>
              </a:defRPr>
            </a:lvl1pPr>
          </a:lstStyle>
          <a:p>
            <a:fld id="{20DDC20A-B509-C148-A531-92982EDB8428}" type="slidenum">
              <a:rPr lang="en-US" smtClean="0"/>
              <a:pPr/>
              <a:t>‹#›</a:t>
            </a:fld>
            <a:endParaRPr lang="en-US"/>
          </a:p>
        </p:txBody>
      </p:sp>
      <p:sp>
        <p:nvSpPr>
          <p:cNvPr id="18" name="Text Placeholder 8">
            <a:extLst>
              <a:ext uri="{FF2B5EF4-FFF2-40B4-BE49-F238E27FC236}">
                <a16:creationId xmlns:a16="http://schemas.microsoft.com/office/drawing/2014/main" id="{249D1B5F-4695-4A41-B2BD-B3B734A41F88}"/>
              </a:ext>
            </a:extLst>
          </p:cNvPr>
          <p:cNvSpPr>
            <a:spLocks noGrp="1"/>
          </p:cNvSpPr>
          <p:nvPr>
            <p:ph type="body" sz="quarter" idx="19" hasCustomPrompt="1"/>
          </p:nvPr>
        </p:nvSpPr>
        <p:spPr>
          <a:xfrm>
            <a:off x="578159" y="1500303"/>
            <a:ext cx="11035671" cy="285505"/>
          </a:xfrm>
          <a:prstGeom prst="rect">
            <a:avLst/>
          </a:prstGeom>
        </p:spPr>
        <p:txBody>
          <a:bodyPr lIns="0" tIns="0" rIns="0" bIns="0">
            <a:noAutofit/>
          </a:bodyPr>
          <a:lstStyle>
            <a:lvl1pPr marL="0" indent="0">
              <a:lnSpc>
                <a:spcPct val="107000"/>
              </a:lnSpc>
              <a:spcBef>
                <a:spcPts val="0"/>
              </a:spcBef>
              <a:spcAft>
                <a:spcPts val="1000"/>
              </a:spcAft>
              <a:buClr>
                <a:srgbClr val="E01782"/>
              </a:buClr>
              <a:buFont typeface="Arial" panose="020B0604020202020204" pitchFamily="34" charset="0"/>
              <a:buNone/>
              <a:defRPr sz="2400" b="1">
                <a:solidFill>
                  <a:srgbClr val="E01782"/>
                </a:solidFill>
              </a:defRPr>
            </a:lvl1pPr>
            <a:lvl2pPr>
              <a:lnSpc>
                <a:spcPct val="150000"/>
              </a:lnSpc>
              <a:defRPr sz="1600"/>
            </a:lvl2pPr>
            <a:lvl3pPr>
              <a:lnSpc>
                <a:spcPct val="150000"/>
              </a:lnSpc>
              <a:defRPr sz="1600"/>
            </a:lvl3pPr>
            <a:lvl4pPr>
              <a:lnSpc>
                <a:spcPct val="150000"/>
              </a:lnSpc>
              <a:defRPr sz="1600"/>
            </a:lvl4pPr>
            <a:lvl5pPr>
              <a:lnSpc>
                <a:spcPct val="150000"/>
              </a:lnSpc>
              <a:defRPr sz="1600"/>
            </a:lvl5pPr>
          </a:lstStyle>
          <a:p>
            <a:r>
              <a:rPr lang="en-US" sz="1800">
                <a:solidFill>
                  <a:srgbClr val="E01782"/>
                </a:solidFill>
              </a:rPr>
              <a:t>SUBHEADING 1</a:t>
            </a:r>
          </a:p>
        </p:txBody>
      </p:sp>
    </p:spTree>
    <p:extLst>
      <p:ext uri="{BB962C8B-B14F-4D97-AF65-F5344CB8AC3E}">
        <p14:creationId xmlns:p14="http://schemas.microsoft.com/office/powerpoint/2010/main" val="2124854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p:cNvSpPr txBox="1"/>
          <p:nvPr/>
        </p:nvSpPr>
        <p:spPr>
          <a:xfrm>
            <a:off x="5404022" y="561820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139264120"/>
      </p:ext>
    </p:extLst>
  </p:cSld>
  <p:clrMap bg1="lt1" tx1="dk1" bg2="lt2" tx2="dk2" accent1="accent1" accent2="accent2" accent3="accent3" accent4="accent4" accent5="accent5" accent6="accent6" hlink="hlink" folHlink="folHlink"/>
  <p:sldLayoutIdLst>
    <p:sldLayoutId id="2147483694" r:id="rId1"/>
    <p:sldLayoutId id="2147483650" r:id="rId2"/>
    <p:sldLayoutId id="2147483679" r:id="rId3"/>
    <p:sldLayoutId id="2147483686" r:id="rId4"/>
    <p:sldLayoutId id="2147483682" r:id="rId5"/>
    <p:sldLayoutId id="2147483701" r:id="rId6"/>
    <p:sldLayoutId id="2147483699" r:id="rId7"/>
    <p:sldLayoutId id="2147483680" r:id="rId8"/>
    <p:sldLayoutId id="2147483684" r:id="rId9"/>
    <p:sldLayoutId id="2147483683" r:id="rId10"/>
    <p:sldLayoutId id="2147483690" r:id="rId11"/>
    <p:sldLayoutId id="2147483689" r:id="rId12"/>
    <p:sldLayoutId id="2147483696" r:id="rId13"/>
    <p:sldLayoutId id="2147483681" r:id="rId14"/>
    <p:sldLayoutId id="2147483697" r:id="rId15"/>
    <p:sldLayoutId id="2147483687" r:id="rId16"/>
    <p:sldLayoutId id="2147483685" r:id="rId17"/>
    <p:sldLayoutId id="2147483688" r:id="rId18"/>
    <p:sldLayoutId id="2147483695" r:id="rId19"/>
    <p:sldLayoutId id="2147483671" r:id="rId20"/>
    <p:sldLayoutId id="2147483700" r:id="rId21"/>
  </p:sldLayoutIdLst>
  <p:hf hdr="0" ftr="0" dt="0"/>
  <p:txStyles>
    <p:titleStyle>
      <a:lvl1pPr algn="l" defTabSz="914377" rtl="0" eaLnBrk="1" latinLnBrk="0" hangingPunct="1">
        <a:lnSpc>
          <a:spcPct val="90000"/>
        </a:lnSpc>
        <a:spcBef>
          <a:spcPct val="0"/>
        </a:spcBef>
        <a:buNone/>
        <a:defRPr sz="4000" b="1" i="0" kern="1200" baseline="0">
          <a:solidFill>
            <a:schemeClr val="accent1"/>
          </a:solidFill>
          <a:latin typeface="+mj-lt"/>
          <a:ea typeface="+mj-ea"/>
          <a:cs typeface="+mj-cs"/>
        </a:defRPr>
      </a:lvl1pPr>
    </p:titleStyle>
    <p:bodyStyle>
      <a:lvl1pPr marL="0" indent="0" algn="l" defTabSz="914377" rtl="0" eaLnBrk="1" latinLnBrk="0" hangingPunct="1">
        <a:lnSpc>
          <a:spcPct val="150000"/>
        </a:lnSpc>
        <a:spcBef>
          <a:spcPts val="1000"/>
        </a:spcBef>
        <a:buFont typeface="Arial" charset="0"/>
        <a:buNone/>
        <a:defRPr sz="1600" b="0" kern="1200" baseline="0">
          <a:solidFill>
            <a:schemeClr val="tx1"/>
          </a:solidFill>
          <a:latin typeface="+mn-lt"/>
          <a:ea typeface="+mn-ea"/>
          <a:cs typeface="+mn-cs"/>
        </a:defRPr>
      </a:lvl1pPr>
      <a:lvl2pPr marL="742939" indent="-285750" algn="l" defTabSz="914377" rtl="0" eaLnBrk="1" latinLnBrk="0" hangingPunct="1">
        <a:lnSpc>
          <a:spcPct val="150000"/>
        </a:lnSpc>
        <a:spcBef>
          <a:spcPts val="500"/>
        </a:spcBef>
        <a:buFont typeface="Arial" charset="0"/>
        <a:buChar char="•"/>
        <a:defRPr sz="1600" kern="1200" baseline="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userDrawn="1">
          <p15:clr>
            <a:srgbClr val="F26B43"/>
          </p15:clr>
        </p15:guide>
        <p15:guide id="2" pos="1416" userDrawn="1">
          <p15:clr>
            <a:srgbClr val="F26B43"/>
          </p15:clr>
        </p15:guide>
        <p15:guide id="3" pos="1584" userDrawn="1">
          <p15:clr>
            <a:srgbClr val="F26B43"/>
          </p15:clr>
        </p15:guide>
        <p15:guide id="4" pos="7248" userDrawn="1">
          <p15:clr>
            <a:srgbClr val="F26B43"/>
          </p15:clr>
        </p15:guide>
        <p15:guide id="5" pos="6264" userDrawn="1">
          <p15:clr>
            <a:srgbClr val="F26B43"/>
          </p15:clr>
        </p15:guide>
        <p15:guide id="6" pos="6096" userDrawn="1">
          <p15:clr>
            <a:srgbClr val="F26B43"/>
          </p15:clr>
        </p15:guide>
        <p15:guide id="7" pos="2568" userDrawn="1">
          <p15:clr>
            <a:srgbClr val="F26B43"/>
          </p15:clr>
        </p15:guide>
        <p15:guide id="8" pos="2760" userDrawn="1">
          <p15:clr>
            <a:srgbClr val="F26B43"/>
          </p15:clr>
        </p15:guide>
        <p15:guide id="9" pos="5088" userDrawn="1">
          <p15:clr>
            <a:srgbClr val="F26B43"/>
          </p15:clr>
        </p15:guide>
        <p15:guide id="10" pos="4920" userDrawn="1">
          <p15:clr>
            <a:srgbClr val="F26B43"/>
          </p15:clr>
        </p15:guide>
        <p15:guide id="11" pos="3744" userDrawn="1">
          <p15:clr>
            <a:srgbClr val="F26B43"/>
          </p15:clr>
        </p15:guide>
        <p15:guide id="12" pos="3936" userDrawn="1">
          <p15:clr>
            <a:srgbClr val="F26B43"/>
          </p15:clr>
        </p15:guide>
        <p15:guide id="13" orient="horz" pos="408" userDrawn="1">
          <p15:clr>
            <a:srgbClr val="F26B43"/>
          </p15:clr>
        </p15:guide>
        <p15:guide id="1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hyperlink" Target="https://wecandothis.hhs.gov/communicating-adolescents-and-parents" TargetMode="External"/><Relationship Id="rId1" Type="http://schemas.openxmlformats.org/officeDocument/2006/relationships/slideLayout" Target="../slideLayouts/slideLayout5.xml"/><Relationship Id="rId6" Type="http://schemas.openxmlformats.org/officeDocument/2006/relationships/hyperlink" Target="https://www.cdc.gov/coronavirus/2019-ncov/vaccines/facts.html#print" TargetMode="External"/><Relationship Id="rId5" Type="http://schemas.openxmlformats.org/officeDocument/2006/relationships/image" Target="../media/image21.png"/><Relationship Id="rId4" Type="http://schemas.openxmlformats.org/officeDocument/2006/relationships/hyperlink" Target="https://wecandothis.hhs.gov/resource/facts-about-covid-19-and-the-vaccine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hyperlink" Target="https://wecandothis.hhs.gov/frequently-asked-questions-about-covid-19-and-adolescents" TargetMode="External"/><Relationship Id="rId1" Type="http://schemas.openxmlformats.org/officeDocument/2006/relationships/slideLayout" Target="../slideLayouts/slideLayout5.xml"/><Relationship Id="rId6" Type="http://schemas.openxmlformats.org/officeDocument/2006/relationships/hyperlink" Target="https://wecandothis.hhs.gov/resource/parents-toolkit" TargetMode="External"/><Relationship Id="rId5" Type="http://schemas.openxmlformats.org/officeDocument/2006/relationships/image" Target="../media/image24.png"/><Relationship Id="rId4" Type="http://schemas.openxmlformats.org/officeDocument/2006/relationships/hyperlink" Target="https://www.cdc.gov/coronavirus/2019-ncov/vaccines/recommendations/adolescents.html#prin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ecandothis.hhs.gov/resource/high-school-students-toolkit" TargetMode="Externa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hyperlink" Target="https://wecandothis.hhs.gov/how-talk-about-covid-19-vaccines-parents-and-teen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745D85-61CD-EC45-8256-98C00665FAD2}"/>
              </a:ext>
            </a:extLst>
          </p:cNvPr>
          <p:cNvSpPr>
            <a:spLocks noGrp="1"/>
          </p:cNvSpPr>
          <p:nvPr>
            <p:ph type="ctrTitle"/>
          </p:nvPr>
        </p:nvSpPr>
        <p:spPr>
          <a:xfrm>
            <a:off x="718326" y="1896901"/>
            <a:ext cx="9072155" cy="2564929"/>
          </a:xfrm>
        </p:spPr>
        <p:txBody>
          <a:bodyPr lIns="0" tIns="45720" rIns="91440" bIns="45720" anchor="t">
            <a:noAutofit/>
          </a:bodyPr>
          <a:lstStyle/>
          <a:p>
            <a:r>
              <a:rPr lang="en-US" dirty="0"/>
              <a:t>Resources for Teachers on the COVID-19 Vaccines</a:t>
            </a:r>
          </a:p>
        </p:txBody>
      </p:sp>
      <p:sp>
        <p:nvSpPr>
          <p:cNvPr id="2" name="Subtitle 1">
            <a:extLst>
              <a:ext uri="{FF2B5EF4-FFF2-40B4-BE49-F238E27FC236}">
                <a16:creationId xmlns:a16="http://schemas.microsoft.com/office/drawing/2014/main" id="{8FDD8DCD-AA8D-194B-8A26-6314024CE289}"/>
              </a:ext>
            </a:extLst>
          </p:cNvPr>
          <p:cNvSpPr>
            <a:spLocks noGrp="1"/>
          </p:cNvSpPr>
          <p:nvPr>
            <p:ph type="subTitle" idx="1"/>
          </p:nvPr>
        </p:nvSpPr>
        <p:spPr/>
        <p:txBody>
          <a:bodyPr/>
          <a:lstStyle/>
          <a:p>
            <a:r>
              <a:rPr lang="en-US"/>
              <a:t>Name of School or School District</a:t>
            </a:r>
          </a:p>
        </p:txBody>
      </p:sp>
      <p:sp>
        <p:nvSpPr>
          <p:cNvPr id="3" name="Text Placeholder 2">
            <a:extLst>
              <a:ext uri="{FF2B5EF4-FFF2-40B4-BE49-F238E27FC236}">
                <a16:creationId xmlns:a16="http://schemas.microsoft.com/office/drawing/2014/main" id="{304263C9-F24B-7F49-8A89-28D889F617DA}"/>
              </a:ext>
            </a:extLst>
          </p:cNvPr>
          <p:cNvSpPr>
            <a:spLocks noGrp="1"/>
          </p:cNvSpPr>
          <p:nvPr>
            <p:ph type="body" sz="quarter" idx="12"/>
          </p:nvPr>
        </p:nvSpPr>
        <p:spPr/>
        <p:txBody>
          <a:bodyPr/>
          <a:lstStyle/>
          <a:p>
            <a:endParaRPr lang="en-US"/>
          </a:p>
        </p:txBody>
      </p:sp>
      <p:sp>
        <p:nvSpPr>
          <p:cNvPr id="6" name="Picture Placeholder 5" descr="Add your organization's logo here">
            <a:extLst>
              <a:ext uri="{FF2B5EF4-FFF2-40B4-BE49-F238E27FC236}">
                <a16:creationId xmlns:a16="http://schemas.microsoft.com/office/drawing/2014/main" id="{C7D856C1-FC38-564C-B258-112A37EA726C}"/>
              </a:ext>
            </a:extLst>
          </p:cNvPr>
          <p:cNvSpPr>
            <a:spLocks noGrp="1"/>
          </p:cNvSpPr>
          <p:nvPr>
            <p:ph type="pic" sz="quarter" idx="14"/>
          </p:nvPr>
        </p:nvSpPr>
        <p:spPr/>
      </p:sp>
    </p:spTree>
    <p:extLst>
      <p:ext uri="{BB962C8B-B14F-4D97-AF65-F5344CB8AC3E}">
        <p14:creationId xmlns:p14="http://schemas.microsoft.com/office/powerpoint/2010/main" val="1154909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8B9434-29DE-4D5E-9A73-471095353C41}"/>
              </a:ext>
            </a:extLst>
          </p:cNvPr>
          <p:cNvSpPr>
            <a:spLocks noGrp="1"/>
          </p:cNvSpPr>
          <p:nvPr>
            <p:ph type="title"/>
          </p:nvPr>
        </p:nvSpPr>
        <p:spPr>
          <a:xfrm>
            <a:off x="578158" y="574554"/>
            <a:ext cx="10732568" cy="559689"/>
          </a:xfrm>
        </p:spPr>
        <p:txBody>
          <a:bodyPr/>
          <a:lstStyle/>
          <a:p>
            <a:r>
              <a:rPr lang="en-US"/>
              <a:t>Common FAQs and Talking Points</a:t>
            </a:r>
          </a:p>
        </p:txBody>
      </p:sp>
      <p:sp>
        <p:nvSpPr>
          <p:cNvPr id="5" name="TextBox 4">
            <a:extLst>
              <a:ext uri="{FF2B5EF4-FFF2-40B4-BE49-F238E27FC236}">
                <a16:creationId xmlns:a16="http://schemas.microsoft.com/office/drawing/2014/main" id="{6ABF735A-858A-411C-9FC8-5A23BDF6FA22}"/>
              </a:ext>
            </a:extLst>
          </p:cNvPr>
          <p:cNvSpPr txBox="1"/>
          <p:nvPr/>
        </p:nvSpPr>
        <p:spPr>
          <a:xfrm>
            <a:off x="578158" y="1134243"/>
            <a:ext cx="10905229" cy="400110"/>
          </a:xfrm>
          <a:prstGeom prst="rect">
            <a:avLst/>
          </a:prstGeom>
          <a:noFill/>
        </p:spPr>
        <p:txBody>
          <a:bodyPr wrap="none" lIns="0" rIns="0" rtlCol="0">
            <a:spAutoFit/>
          </a:bodyPr>
          <a:lstStyle/>
          <a:p>
            <a:pPr algn="l"/>
            <a:r>
              <a:rPr lang="en-US" sz="2000" b="1">
                <a:solidFill>
                  <a:srgbClr val="E01782"/>
                </a:solidFill>
              </a:rPr>
              <a:t>Use these fact-based talking points in your messaging with fellow educators and parents.</a:t>
            </a:r>
          </a:p>
        </p:txBody>
      </p:sp>
      <p:graphicFrame>
        <p:nvGraphicFramePr>
          <p:cNvPr id="8" name="Table 5">
            <a:extLst>
              <a:ext uri="{FF2B5EF4-FFF2-40B4-BE49-F238E27FC236}">
                <a16:creationId xmlns:a16="http://schemas.microsoft.com/office/drawing/2014/main" id="{BF78E884-004E-47F6-966E-334A9B198221}"/>
              </a:ext>
            </a:extLst>
          </p:cNvPr>
          <p:cNvGraphicFramePr>
            <a:graphicFrameLocks noGrp="1"/>
          </p:cNvGraphicFramePr>
          <p:nvPr>
            <p:extLst>
              <p:ext uri="{D42A27DB-BD31-4B8C-83A1-F6EECF244321}">
                <p14:modId xmlns:p14="http://schemas.microsoft.com/office/powerpoint/2010/main" val="1101072628"/>
              </p:ext>
            </p:extLst>
          </p:nvPr>
        </p:nvGraphicFramePr>
        <p:xfrm>
          <a:off x="578158" y="1534353"/>
          <a:ext cx="10732568" cy="5088247"/>
        </p:xfrm>
        <a:graphic>
          <a:graphicData uri="http://schemas.openxmlformats.org/drawingml/2006/table">
            <a:tbl>
              <a:tblPr firstRow="1" bandRow="1">
                <a:tableStyleId>{5C22544A-7EE6-4342-B048-85BDC9FD1C3A}</a:tableStyleId>
              </a:tblPr>
              <a:tblGrid>
                <a:gridCol w="3644521">
                  <a:extLst>
                    <a:ext uri="{9D8B030D-6E8A-4147-A177-3AD203B41FA5}">
                      <a16:colId xmlns:a16="http://schemas.microsoft.com/office/drawing/2014/main" val="78280121"/>
                    </a:ext>
                  </a:extLst>
                </a:gridCol>
                <a:gridCol w="7088047">
                  <a:extLst>
                    <a:ext uri="{9D8B030D-6E8A-4147-A177-3AD203B41FA5}">
                      <a16:colId xmlns:a16="http://schemas.microsoft.com/office/drawing/2014/main" val="2464595776"/>
                    </a:ext>
                  </a:extLst>
                </a:gridCol>
              </a:tblGrid>
              <a:tr h="274320">
                <a:tc>
                  <a:txBody>
                    <a:bodyPr/>
                    <a:lstStyle/>
                    <a:p>
                      <a:r>
                        <a:rPr lang="en-US" sz="1400" dirty="0"/>
                        <a:t>Question</a:t>
                      </a:r>
                    </a:p>
                  </a:txBody>
                  <a:tcPr>
                    <a:solidFill>
                      <a:srgbClr val="0055B8"/>
                    </a:solidFill>
                  </a:tcPr>
                </a:tc>
                <a:tc>
                  <a:txBody>
                    <a:bodyPr/>
                    <a:lstStyle/>
                    <a:p>
                      <a:r>
                        <a:rPr lang="en-US" sz="1400"/>
                        <a:t>Talking Points</a:t>
                      </a:r>
                    </a:p>
                  </a:txBody>
                  <a:tcPr>
                    <a:solidFill>
                      <a:srgbClr val="0055B8"/>
                    </a:solidFill>
                  </a:tcPr>
                </a:tc>
                <a:extLst>
                  <a:ext uri="{0D108BD9-81ED-4DB2-BD59-A6C34878D82A}">
                    <a16:rowId xmlns:a16="http://schemas.microsoft.com/office/drawing/2014/main" val="1758137833"/>
                  </a:ext>
                </a:extLst>
              </a:tr>
              <a:tr h="538026">
                <a:tc>
                  <a:txBody>
                    <a:bodyPr/>
                    <a:lstStyle/>
                    <a:p>
                      <a:r>
                        <a:rPr lang="en-US" sz="1400"/>
                        <a:t>Are COVID vaccines safe for kids?</a:t>
                      </a:r>
                    </a:p>
                  </a:txBody>
                  <a:tcPr>
                    <a:solidFill>
                      <a:schemeClr val="bg1"/>
                    </a:solidFill>
                  </a:tcPr>
                </a:tc>
                <a:tc>
                  <a:txBody>
                    <a:bodyPr/>
                    <a:lstStyle/>
                    <a:p>
                      <a:r>
                        <a:rPr lang="en-US" sz="1400" dirty="0"/>
                        <a:t>The COVID-19 vaccine was rigorously tested in thousands of children before authorization by the FDA. The vaccine was shown to be safe and effective during the clinical trials. Children had the same kinds of temporary side effects from vaccines as adults. Side effects during the clinical trials were usually mild and went away on their own in a few days. COVID-19 vaccines are being used under the most intensive safety monitoring in U.S. history..</a:t>
                      </a:r>
                    </a:p>
                  </a:txBody>
                  <a:tcPr>
                    <a:solidFill>
                      <a:schemeClr val="bg1"/>
                    </a:solidFill>
                  </a:tcPr>
                </a:tc>
                <a:extLst>
                  <a:ext uri="{0D108BD9-81ED-4DB2-BD59-A6C34878D82A}">
                    <a16:rowId xmlns:a16="http://schemas.microsoft.com/office/drawing/2014/main" val="79369299"/>
                  </a:ext>
                </a:extLst>
              </a:tr>
              <a:tr h="501998">
                <a:tc>
                  <a:txBody>
                    <a:bodyPr/>
                    <a:lstStyle/>
                    <a:p>
                      <a:r>
                        <a:rPr lang="en-US" sz="1400"/>
                        <a:t>Do kids really need a vaccine if they’re young and healthy?</a:t>
                      </a:r>
                    </a:p>
                  </a:txBody>
                  <a:tcPr>
                    <a:solidFill>
                      <a:srgbClr val="F2F6FB"/>
                    </a:solidFill>
                  </a:tcPr>
                </a:tc>
                <a:tc>
                  <a:txBody>
                    <a:bodyPr/>
                    <a:lstStyle/>
                    <a:p>
                      <a:r>
                        <a:rPr lang="en-US" sz="1400"/>
                        <a:t>Children can still get sick and get long-term complications from the virus. They can also spread it to others.</a:t>
                      </a:r>
                    </a:p>
                  </a:txBody>
                  <a:tcPr>
                    <a:solidFill>
                      <a:srgbClr val="F2F6FB"/>
                    </a:solidFill>
                  </a:tcPr>
                </a:tc>
                <a:extLst>
                  <a:ext uri="{0D108BD9-81ED-4DB2-BD59-A6C34878D82A}">
                    <a16:rowId xmlns:a16="http://schemas.microsoft.com/office/drawing/2014/main" val="4094376057"/>
                  </a:ext>
                </a:extLst>
              </a:tr>
              <a:tr h="538026">
                <a:tc>
                  <a:txBody>
                    <a:bodyPr/>
                    <a:lstStyle/>
                    <a:p>
                      <a:r>
                        <a:rPr lang="en-US" sz="1400"/>
                        <a:t>Will getting a COVID vaccine change my DNA?</a:t>
                      </a:r>
                    </a:p>
                  </a:txBody>
                  <a:tcPr>
                    <a:solidFill>
                      <a:schemeClr val="bg1"/>
                    </a:solidFill>
                  </a:tcPr>
                </a:tc>
                <a:tc>
                  <a:txBody>
                    <a:bodyPr/>
                    <a:lstStyle/>
                    <a:p>
                      <a:r>
                        <a:rPr lang="en-US" sz="1400"/>
                        <a:t>COVID vaccines do not change or interact with your DNA in any way. The genetic material in the vaccines never enters the nucleus of the cell where our DNA is kept.</a:t>
                      </a:r>
                    </a:p>
                  </a:txBody>
                  <a:tcPr>
                    <a:solidFill>
                      <a:schemeClr val="bg1"/>
                    </a:solidFill>
                  </a:tcPr>
                </a:tc>
                <a:extLst>
                  <a:ext uri="{0D108BD9-81ED-4DB2-BD59-A6C34878D82A}">
                    <a16:rowId xmlns:a16="http://schemas.microsoft.com/office/drawing/2014/main" val="2558463035"/>
                  </a:ext>
                </a:extLst>
              </a:tr>
              <a:tr h="538026">
                <a:tc>
                  <a:txBody>
                    <a:bodyPr/>
                    <a:lstStyle/>
                    <a:p>
                      <a:r>
                        <a:rPr lang="en-US" sz="1400"/>
                        <a:t>Will getting a COVID vaccine give me COVID? </a:t>
                      </a:r>
                    </a:p>
                  </a:txBody>
                  <a:tcPr>
                    <a:solidFill>
                      <a:srgbClr val="F2F6FB"/>
                    </a:solidFill>
                  </a:tcPr>
                </a:tc>
                <a:tc>
                  <a:txBody>
                    <a:bodyPr/>
                    <a:lstStyle/>
                    <a:p>
                      <a:r>
                        <a:rPr lang="en-US" sz="1400" dirty="0"/>
                        <a:t>None of the vaccines contain the live virus that causes COVID-19, so they cannot make you sick with COVID-19.</a:t>
                      </a:r>
                    </a:p>
                  </a:txBody>
                  <a:tcPr>
                    <a:solidFill>
                      <a:srgbClr val="F2F6FB"/>
                    </a:solidFill>
                  </a:tcPr>
                </a:tc>
                <a:extLst>
                  <a:ext uri="{0D108BD9-81ED-4DB2-BD59-A6C34878D82A}">
                    <a16:rowId xmlns:a16="http://schemas.microsoft.com/office/drawing/2014/main" val="2225408328"/>
                  </a:ext>
                </a:extLst>
              </a:tr>
              <a:tr h="538026">
                <a:tc>
                  <a:txBody>
                    <a:bodyPr/>
                    <a:lstStyle/>
                    <a:p>
                      <a:r>
                        <a:rPr lang="en-US" sz="1400"/>
                        <a:t>If I’ve already had COVID-19, do I need a vaccine?</a:t>
                      </a:r>
                    </a:p>
                  </a:txBody>
                  <a:tcPr>
                    <a:solidFill>
                      <a:schemeClr val="bg1"/>
                    </a:solidFill>
                  </a:tcPr>
                </a:tc>
                <a:tc>
                  <a:txBody>
                    <a:bodyPr/>
                    <a:lstStyle/>
                    <a:p>
                      <a:r>
                        <a:rPr lang="en-US" sz="1400"/>
                        <a:t>Evidence shows that being vaccinated after having COVID-19 strengthens immunity to give you better protection. </a:t>
                      </a:r>
                    </a:p>
                  </a:txBody>
                  <a:tcPr>
                    <a:solidFill>
                      <a:schemeClr val="bg1"/>
                    </a:solidFill>
                  </a:tcPr>
                </a:tc>
                <a:extLst>
                  <a:ext uri="{0D108BD9-81ED-4DB2-BD59-A6C34878D82A}">
                    <a16:rowId xmlns:a16="http://schemas.microsoft.com/office/drawing/2014/main" val="3727415206"/>
                  </a:ext>
                </a:extLst>
              </a:tr>
              <a:tr h="548089">
                <a:tc>
                  <a:txBody>
                    <a:bodyPr/>
                    <a:lstStyle/>
                    <a:p>
                      <a:r>
                        <a:rPr lang="en-US" sz="1400"/>
                        <a:t>Do COVID-19 vaccines affect fertility?</a:t>
                      </a:r>
                    </a:p>
                  </a:txBody>
                  <a:tcPr>
                    <a:solidFill>
                      <a:srgbClr val="F2F6FB"/>
                    </a:solidFill>
                  </a:tcPr>
                </a:tc>
                <a:tc>
                  <a:txBody>
                    <a:bodyPr/>
                    <a:lstStyle/>
                    <a:p>
                      <a:r>
                        <a:rPr lang="en-US" sz="1400"/>
                        <a:t>Currently, no evidence indicates that any vaccines, including COVID-19 vaccines, cause fertility problems in women or men. </a:t>
                      </a:r>
                    </a:p>
                  </a:txBody>
                  <a:tcPr>
                    <a:solidFill>
                      <a:srgbClr val="F2F6FB"/>
                    </a:solidFill>
                  </a:tcPr>
                </a:tc>
                <a:extLst>
                  <a:ext uri="{0D108BD9-81ED-4DB2-BD59-A6C34878D82A}">
                    <a16:rowId xmlns:a16="http://schemas.microsoft.com/office/drawing/2014/main" val="3611366500"/>
                  </a:ext>
                </a:extLst>
              </a:tr>
              <a:tr h="538026">
                <a:tc>
                  <a:txBody>
                    <a:bodyPr/>
                    <a:lstStyle/>
                    <a:p>
                      <a:r>
                        <a:rPr lang="en-US" sz="1400"/>
                        <a:t>Do COVID-19 vaccines cause long-term health effects?</a:t>
                      </a:r>
                    </a:p>
                  </a:txBody>
                  <a:tcPr>
                    <a:solidFill>
                      <a:schemeClr val="bg1"/>
                    </a:solidFill>
                  </a:tcPr>
                </a:tc>
                <a:tc>
                  <a:txBody>
                    <a:bodyPr/>
                    <a:lstStyle/>
                    <a:p>
                      <a:r>
                        <a:rPr lang="en-US" sz="1400" dirty="0"/>
                        <a:t>Serious side effects that would cause a long-term health problem are extremely rare following COVID-19 vaccination. The risk of a serious illness from COVID-19 itself is much higher.</a:t>
                      </a:r>
                    </a:p>
                  </a:txBody>
                  <a:tcPr>
                    <a:solidFill>
                      <a:schemeClr val="bg1"/>
                    </a:solidFill>
                  </a:tcPr>
                </a:tc>
                <a:extLst>
                  <a:ext uri="{0D108BD9-81ED-4DB2-BD59-A6C34878D82A}">
                    <a16:rowId xmlns:a16="http://schemas.microsoft.com/office/drawing/2014/main" val="3380094937"/>
                  </a:ext>
                </a:extLst>
              </a:tr>
            </a:tbl>
          </a:graphicData>
        </a:graphic>
      </p:graphicFrame>
      <p:sp>
        <p:nvSpPr>
          <p:cNvPr id="4" name="Slide Number Placeholder 3">
            <a:extLst>
              <a:ext uri="{FF2B5EF4-FFF2-40B4-BE49-F238E27FC236}">
                <a16:creationId xmlns:a16="http://schemas.microsoft.com/office/drawing/2014/main" id="{2D88FB2F-DA30-4B1E-9B83-8F148CA39867}"/>
              </a:ext>
            </a:extLst>
          </p:cNvPr>
          <p:cNvSpPr>
            <a:spLocks noGrp="1"/>
          </p:cNvSpPr>
          <p:nvPr>
            <p:ph type="sldNum" sz="quarter" idx="12"/>
          </p:nvPr>
        </p:nvSpPr>
        <p:spPr/>
        <p:txBody>
          <a:bodyPr/>
          <a:lstStyle/>
          <a:p>
            <a:fld id="{20DDC20A-B509-C148-A531-92982EDB8428}" type="slidenum">
              <a:rPr lang="en-US" smtClean="0"/>
              <a:pPr/>
              <a:t>10</a:t>
            </a:fld>
            <a:endParaRPr lang="en-US"/>
          </a:p>
        </p:txBody>
      </p:sp>
    </p:spTree>
    <p:extLst>
      <p:ext uri="{BB962C8B-B14F-4D97-AF65-F5344CB8AC3E}">
        <p14:creationId xmlns:p14="http://schemas.microsoft.com/office/powerpoint/2010/main" val="3272679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53C9A6-D1EB-44AB-AD40-9B642986F9D1}"/>
              </a:ext>
            </a:extLst>
          </p:cNvPr>
          <p:cNvSpPr>
            <a:spLocks noGrp="1"/>
          </p:cNvSpPr>
          <p:nvPr>
            <p:ph type="title"/>
          </p:nvPr>
        </p:nvSpPr>
        <p:spPr/>
        <p:txBody>
          <a:bodyPr/>
          <a:lstStyle/>
          <a:p>
            <a:r>
              <a:rPr lang="en-US"/>
              <a:t>Talking Points (Continued)</a:t>
            </a:r>
          </a:p>
        </p:txBody>
      </p:sp>
      <p:graphicFrame>
        <p:nvGraphicFramePr>
          <p:cNvPr id="8" name="Table 5">
            <a:extLst>
              <a:ext uri="{FF2B5EF4-FFF2-40B4-BE49-F238E27FC236}">
                <a16:creationId xmlns:a16="http://schemas.microsoft.com/office/drawing/2014/main" id="{8129FAB0-DFEF-4145-B9B3-A186519336C2}"/>
              </a:ext>
            </a:extLst>
          </p:cNvPr>
          <p:cNvGraphicFramePr>
            <a:graphicFrameLocks noGrp="1"/>
          </p:cNvGraphicFramePr>
          <p:nvPr>
            <p:extLst>
              <p:ext uri="{D42A27DB-BD31-4B8C-83A1-F6EECF244321}">
                <p14:modId xmlns:p14="http://schemas.microsoft.com/office/powerpoint/2010/main" val="1570703496"/>
              </p:ext>
            </p:extLst>
          </p:nvPr>
        </p:nvGraphicFramePr>
        <p:xfrm>
          <a:off x="578158" y="1469446"/>
          <a:ext cx="10732568" cy="4297680"/>
        </p:xfrm>
        <a:graphic>
          <a:graphicData uri="http://schemas.openxmlformats.org/drawingml/2006/table">
            <a:tbl>
              <a:tblPr firstRow="1" bandRow="1">
                <a:tableStyleId>{5C22544A-7EE6-4342-B048-85BDC9FD1C3A}</a:tableStyleId>
              </a:tblPr>
              <a:tblGrid>
                <a:gridCol w="3644521">
                  <a:extLst>
                    <a:ext uri="{9D8B030D-6E8A-4147-A177-3AD203B41FA5}">
                      <a16:colId xmlns:a16="http://schemas.microsoft.com/office/drawing/2014/main" val="78280121"/>
                    </a:ext>
                  </a:extLst>
                </a:gridCol>
                <a:gridCol w="7088047">
                  <a:extLst>
                    <a:ext uri="{9D8B030D-6E8A-4147-A177-3AD203B41FA5}">
                      <a16:colId xmlns:a16="http://schemas.microsoft.com/office/drawing/2014/main" val="2464595776"/>
                    </a:ext>
                  </a:extLst>
                </a:gridCol>
              </a:tblGrid>
              <a:tr h="274320">
                <a:tc>
                  <a:txBody>
                    <a:bodyPr/>
                    <a:lstStyle/>
                    <a:p>
                      <a:r>
                        <a:rPr lang="en-US" sz="1400" dirty="0"/>
                        <a:t>Question</a:t>
                      </a:r>
                    </a:p>
                  </a:txBody>
                  <a:tcPr>
                    <a:solidFill>
                      <a:srgbClr val="0055B8"/>
                    </a:solidFill>
                  </a:tcPr>
                </a:tc>
                <a:tc>
                  <a:txBody>
                    <a:bodyPr/>
                    <a:lstStyle/>
                    <a:p>
                      <a:r>
                        <a:rPr lang="en-US" sz="1400" dirty="0"/>
                        <a:t>Talking Points</a:t>
                      </a:r>
                    </a:p>
                  </a:txBody>
                  <a:tcPr>
                    <a:solidFill>
                      <a:srgbClr val="0055B8"/>
                    </a:solidFill>
                  </a:tcPr>
                </a:tc>
                <a:extLst>
                  <a:ext uri="{0D108BD9-81ED-4DB2-BD59-A6C34878D82A}">
                    <a16:rowId xmlns:a16="http://schemas.microsoft.com/office/drawing/2014/main" val="1758137833"/>
                  </a:ext>
                </a:extLst>
              </a:tr>
              <a:tr h="538026">
                <a:tc>
                  <a:txBody>
                    <a:bodyPr/>
                    <a:lstStyle/>
                    <a:p>
                      <a:r>
                        <a:rPr lang="en-US" sz="1400" dirty="0"/>
                        <a:t>Will I or my child get myocarditis or pericarditis from receiving the Pfizer-BioNTech vaccine?</a:t>
                      </a:r>
                    </a:p>
                  </a:txBody>
                  <a:tcPr>
                    <a:solidFill>
                      <a:schemeClr val="bg1"/>
                    </a:solidFill>
                  </a:tcPr>
                </a:tc>
                <a:tc>
                  <a:txBody>
                    <a:bodyPr/>
                    <a:lstStyle/>
                    <a:p>
                      <a:r>
                        <a:rPr lang="en-US" sz="1400" dirty="0"/>
                        <a:t>Reports of myocarditis or pericarditis (heart inflammation) following vaccination are extremely rare, given the hundreds of millions of vaccine doses that have been given. Most patients who received care responded well to treatment and rest and quickly felt better. It’s important to note that COVID-19 can also cause this kind of heart inflammation.</a:t>
                      </a:r>
                    </a:p>
                  </a:txBody>
                  <a:tcPr>
                    <a:solidFill>
                      <a:schemeClr val="bg1"/>
                    </a:solidFill>
                  </a:tcPr>
                </a:tc>
                <a:extLst>
                  <a:ext uri="{0D108BD9-81ED-4DB2-BD59-A6C34878D82A}">
                    <a16:rowId xmlns:a16="http://schemas.microsoft.com/office/drawing/2014/main" val="79369299"/>
                  </a:ext>
                </a:extLst>
              </a:tr>
              <a:tr h="501998">
                <a:tc>
                  <a:txBody>
                    <a:bodyPr/>
                    <a:lstStyle/>
                    <a:p>
                      <a:r>
                        <a:rPr lang="en-US" sz="1400" dirty="0"/>
                        <a:t>Can I get the COVID-19 vaccine while I’m on my period (or when my child is on their period)?</a:t>
                      </a:r>
                    </a:p>
                  </a:txBody>
                  <a:tcPr>
                    <a:solidFill>
                      <a:srgbClr val="F2F6FB"/>
                    </a:solidFill>
                  </a:tcPr>
                </a:tc>
                <a:tc>
                  <a:txBody>
                    <a:bodyPr/>
                    <a:lstStyle/>
                    <a:p>
                      <a:r>
                        <a:rPr lang="en-US" sz="1400" dirty="0"/>
                        <a:t>According to CDC and the American College of Obstetricians and Gynecologists, there’s no reason to put off getting vaccinated if someone is on their period. CDC and the FDA closely monitor safety data and have not seen any patterns of concern.</a:t>
                      </a:r>
                    </a:p>
                  </a:txBody>
                  <a:tcPr>
                    <a:solidFill>
                      <a:srgbClr val="F2F6FB"/>
                    </a:solidFill>
                  </a:tcPr>
                </a:tc>
                <a:extLst>
                  <a:ext uri="{0D108BD9-81ED-4DB2-BD59-A6C34878D82A}">
                    <a16:rowId xmlns:a16="http://schemas.microsoft.com/office/drawing/2014/main" val="4094376057"/>
                  </a:ext>
                </a:extLst>
              </a:tr>
              <a:tr h="538026">
                <a:tc>
                  <a:txBody>
                    <a:bodyPr/>
                    <a:lstStyle/>
                    <a:p>
                      <a:r>
                        <a:rPr lang="en-US" sz="1400" dirty="0"/>
                        <a:t>Do parents need to give consent before a vaccine is given to an eligible minor?</a:t>
                      </a:r>
                    </a:p>
                  </a:txBody>
                  <a:tcPr>
                    <a:solidFill>
                      <a:schemeClr val="bg1"/>
                    </a:solidFill>
                  </a:tcPr>
                </a:tc>
                <a:tc>
                  <a:txBody>
                    <a:bodyPr/>
                    <a:lstStyle/>
                    <a:p>
                      <a:r>
                        <a:rPr lang="en-US" sz="1400" dirty="0"/>
                        <a:t>The federal government does not have specific requirements for medical consent for vaccination. States/jurisdictions have medical consent laws that address the circumstances under which a medical provider must seek consent prior to a medical procedure and the processes for obtaining that consent. These laws vary across jurisdictions. Providers may also be subject to policy requirements for consent within their own organizations.</a:t>
                      </a:r>
                    </a:p>
                  </a:txBody>
                  <a:tcPr>
                    <a:solidFill>
                      <a:schemeClr val="bg1"/>
                    </a:solidFill>
                  </a:tcPr>
                </a:tc>
                <a:extLst>
                  <a:ext uri="{0D108BD9-81ED-4DB2-BD59-A6C34878D82A}">
                    <a16:rowId xmlns:a16="http://schemas.microsoft.com/office/drawing/2014/main" val="2558463035"/>
                  </a:ext>
                </a:extLst>
              </a:tr>
              <a:tr h="538026">
                <a:tc>
                  <a:txBody>
                    <a:bodyPr/>
                    <a:lstStyle/>
                    <a:p>
                      <a:r>
                        <a:rPr lang="en-US" sz="1400" dirty="0"/>
                        <a:t>Do the vaccines protect against the Delta variant?</a:t>
                      </a:r>
                    </a:p>
                  </a:txBody>
                  <a:tcPr>
                    <a:solidFill>
                      <a:srgbClr val="F2F6FB"/>
                    </a:solidFill>
                  </a:tcPr>
                </a:tc>
                <a:tc>
                  <a:txBody>
                    <a:bodyPr/>
                    <a:lstStyle/>
                    <a:p>
                      <a:r>
                        <a:rPr lang="en-US" sz="1400" dirty="0"/>
                        <a:t>Yes. </a:t>
                      </a:r>
                      <a:r>
                        <a:rPr lang="en-US" sz="1400" b="0" i="0" u="none" strike="noStrike" noProof="0" dirty="0">
                          <a:latin typeface="Arial"/>
                        </a:rPr>
                        <a:t>The available COVID-19 vaccines are safe and highly effective against severe illness, hospitalization, and death due to COVID-19, including from Delta and other known variants. </a:t>
                      </a:r>
                      <a:endParaRPr lang="en-US" sz="1400" dirty="0"/>
                    </a:p>
                  </a:txBody>
                  <a:tcPr>
                    <a:solidFill>
                      <a:srgbClr val="F2F6FB"/>
                    </a:solidFill>
                  </a:tcPr>
                </a:tc>
                <a:extLst>
                  <a:ext uri="{0D108BD9-81ED-4DB2-BD59-A6C34878D82A}">
                    <a16:rowId xmlns:a16="http://schemas.microsoft.com/office/drawing/2014/main" val="2225408328"/>
                  </a:ext>
                </a:extLst>
              </a:tr>
            </a:tbl>
          </a:graphicData>
        </a:graphic>
      </p:graphicFrame>
      <p:sp>
        <p:nvSpPr>
          <p:cNvPr id="4" name="Slide Number Placeholder 3">
            <a:extLst>
              <a:ext uri="{FF2B5EF4-FFF2-40B4-BE49-F238E27FC236}">
                <a16:creationId xmlns:a16="http://schemas.microsoft.com/office/drawing/2014/main" id="{B21F5068-73AB-4E2D-868F-3CC7CB0DA233}"/>
              </a:ext>
            </a:extLst>
          </p:cNvPr>
          <p:cNvSpPr>
            <a:spLocks noGrp="1"/>
          </p:cNvSpPr>
          <p:nvPr>
            <p:ph type="sldNum" sz="quarter" idx="12"/>
          </p:nvPr>
        </p:nvSpPr>
        <p:spPr/>
        <p:txBody>
          <a:bodyPr/>
          <a:lstStyle/>
          <a:p>
            <a:fld id="{20DDC20A-B509-C148-A531-92982EDB8428}" type="slidenum">
              <a:rPr lang="en-US" smtClean="0"/>
              <a:pPr/>
              <a:t>11</a:t>
            </a:fld>
            <a:endParaRPr lang="en-US"/>
          </a:p>
        </p:txBody>
      </p:sp>
    </p:spTree>
    <p:extLst>
      <p:ext uri="{BB962C8B-B14F-4D97-AF65-F5344CB8AC3E}">
        <p14:creationId xmlns:p14="http://schemas.microsoft.com/office/powerpoint/2010/main" val="1171030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D6B62-0E91-6C4A-99CD-0D4BDDF34C53}"/>
              </a:ext>
            </a:extLst>
          </p:cNvPr>
          <p:cNvSpPr>
            <a:spLocks noGrp="1"/>
          </p:cNvSpPr>
          <p:nvPr>
            <p:ph type="title"/>
          </p:nvPr>
        </p:nvSpPr>
        <p:spPr/>
        <p:txBody>
          <a:bodyPr/>
          <a:lstStyle/>
          <a:p>
            <a:r>
              <a:rPr lang="en-US"/>
              <a:t>NAME OF SCHOOL OR SCHOOL DISTRICT Guidelines</a:t>
            </a:r>
          </a:p>
        </p:txBody>
      </p:sp>
    </p:spTree>
    <p:extLst>
      <p:ext uri="{BB962C8B-B14F-4D97-AF65-F5344CB8AC3E}">
        <p14:creationId xmlns:p14="http://schemas.microsoft.com/office/powerpoint/2010/main" val="675663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8374-F0B0-6D46-9785-50D88958EF9A}"/>
              </a:ext>
            </a:extLst>
          </p:cNvPr>
          <p:cNvSpPr>
            <a:spLocks noGrp="1"/>
          </p:cNvSpPr>
          <p:nvPr>
            <p:ph type="title"/>
          </p:nvPr>
        </p:nvSpPr>
        <p:spPr/>
        <p:txBody>
          <a:bodyPr/>
          <a:lstStyle/>
          <a:p>
            <a:r>
              <a:rPr lang="en-US"/>
              <a:t>How is our school protecting our students?</a:t>
            </a:r>
          </a:p>
        </p:txBody>
      </p:sp>
      <p:sp>
        <p:nvSpPr>
          <p:cNvPr id="8" name="Text Placeholder 7">
            <a:extLst>
              <a:ext uri="{FF2B5EF4-FFF2-40B4-BE49-F238E27FC236}">
                <a16:creationId xmlns:a16="http://schemas.microsoft.com/office/drawing/2014/main" id="{419FDC2C-17B3-422D-8DA8-7FD21AA4A4EB}"/>
              </a:ext>
            </a:extLst>
          </p:cNvPr>
          <p:cNvSpPr>
            <a:spLocks noGrp="1"/>
          </p:cNvSpPr>
          <p:nvPr>
            <p:ph type="body" sz="quarter" idx="18"/>
          </p:nvPr>
        </p:nvSpPr>
        <p:spPr>
          <a:xfrm>
            <a:off x="578159" y="1500303"/>
            <a:ext cx="11035669" cy="289161"/>
          </a:xfrm>
        </p:spPr>
        <p:txBody>
          <a:bodyPr/>
          <a:lstStyle/>
          <a:p>
            <a:r>
              <a:rPr lang="en-US"/>
              <a:t>Suggested Topics</a:t>
            </a:r>
          </a:p>
        </p:txBody>
      </p:sp>
      <p:sp>
        <p:nvSpPr>
          <p:cNvPr id="3" name="Text Placeholder 2">
            <a:extLst>
              <a:ext uri="{FF2B5EF4-FFF2-40B4-BE49-F238E27FC236}">
                <a16:creationId xmlns:a16="http://schemas.microsoft.com/office/drawing/2014/main" id="{77A05EDD-3240-4C4E-BED8-B4C5AF4AABD8}"/>
              </a:ext>
            </a:extLst>
          </p:cNvPr>
          <p:cNvSpPr>
            <a:spLocks noGrp="1"/>
          </p:cNvSpPr>
          <p:nvPr>
            <p:ph type="body" sz="quarter" idx="14"/>
          </p:nvPr>
        </p:nvSpPr>
        <p:spPr/>
        <p:txBody>
          <a:bodyPr/>
          <a:lstStyle/>
          <a:p>
            <a:r>
              <a:rPr lang="en-US"/>
              <a:t>Guidance on COVID-19 Vaccines</a:t>
            </a:r>
          </a:p>
        </p:txBody>
      </p:sp>
      <p:sp>
        <p:nvSpPr>
          <p:cNvPr id="5" name="Text Placeholder 4">
            <a:extLst>
              <a:ext uri="{FF2B5EF4-FFF2-40B4-BE49-F238E27FC236}">
                <a16:creationId xmlns:a16="http://schemas.microsoft.com/office/drawing/2014/main" id="{918E4E90-8E73-5C4F-A7F9-6A6B76AE4F3A}"/>
              </a:ext>
            </a:extLst>
          </p:cNvPr>
          <p:cNvSpPr>
            <a:spLocks noGrp="1"/>
          </p:cNvSpPr>
          <p:nvPr>
            <p:ph type="body" sz="quarter" idx="16"/>
          </p:nvPr>
        </p:nvSpPr>
        <p:spPr>
          <a:xfrm>
            <a:off x="474393" y="2399296"/>
            <a:ext cx="5234480" cy="3417561"/>
          </a:xfrm>
        </p:spPr>
        <p:txBody>
          <a:bodyPr/>
          <a:lstStyle/>
          <a:p>
            <a:pPr marL="285750" indent="-285750">
              <a:buFont typeface="Arial" panose="020B0604020202020204" pitchFamily="34" charset="0"/>
              <a:buChar char="•"/>
            </a:pPr>
            <a:r>
              <a:rPr lang="en-US"/>
              <a:t>[List the school’s recommendations for getting vaccinated against COVID-19.]</a:t>
            </a:r>
          </a:p>
          <a:p>
            <a:pPr marL="285750" indent="-285750">
              <a:buFont typeface="Arial" panose="020B0604020202020204" pitchFamily="34" charset="0"/>
              <a:buChar char="•"/>
            </a:pPr>
            <a:endParaRPr lang="en-US"/>
          </a:p>
        </p:txBody>
      </p:sp>
      <p:sp>
        <p:nvSpPr>
          <p:cNvPr id="6" name="Text Placeholder 5">
            <a:extLst>
              <a:ext uri="{FF2B5EF4-FFF2-40B4-BE49-F238E27FC236}">
                <a16:creationId xmlns:a16="http://schemas.microsoft.com/office/drawing/2014/main" id="{C97F35C4-4770-F647-954F-C0C6EA0E806F}"/>
              </a:ext>
            </a:extLst>
          </p:cNvPr>
          <p:cNvSpPr>
            <a:spLocks noGrp="1"/>
          </p:cNvSpPr>
          <p:nvPr>
            <p:ph type="body" sz="quarter" idx="17"/>
          </p:nvPr>
        </p:nvSpPr>
        <p:spPr/>
        <p:txBody>
          <a:bodyPr/>
          <a:lstStyle/>
          <a:p>
            <a:r>
              <a:rPr lang="en-US"/>
              <a:t>Guidance on Masks</a:t>
            </a:r>
          </a:p>
        </p:txBody>
      </p:sp>
      <p:sp>
        <p:nvSpPr>
          <p:cNvPr id="4" name="Text Placeholder 3">
            <a:extLst>
              <a:ext uri="{FF2B5EF4-FFF2-40B4-BE49-F238E27FC236}">
                <a16:creationId xmlns:a16="http://schemas.microsoft.com/office/drawing/2014/main" id="{F6B27E01-0D28-E547-9B66-63559CD529E5}"/>
              </a:ext>
            </a:extLst>
          </p:cNvPr>
          <p:cNvSpPr>
            <a:spLocks noGrp="1"/>
          </p:cNvSpPr>
          <p:nvPr>
            <p:ph type="body" sz="quarter" idx="15"/>
          </p:nvPr>
        </p:nvSpPr>
        <p:spPr/>
        <p:txBody>
          <a:bodyPr/>
          <a:lstStyle/>
          <a:p>
            <a:pPr marL="285750" indent="-285750">
              <a:buFont typeface="Arial" panose="020B0604020202020204" pitchFamily="34" charset="0"/>
              <a:buChar char="•"/>
            </a:pPr>
            <a:r>
              <a:rPr lang="en-US"/>
              <a:t>[List the school’s recommendations for mask-wearing to protect against COVID-19.]</a:t>
            </a:r>
          </a:p>
          <a:p>
            <a:pPr marL="285750" indent="-285750">
              <a:buFont typeface="Arial" panose="020B0604020202020204" pitchFamily="34" charset="0"/>
              <a:buChar char="•"/>
            </a:pPr>
            <a:endParaRPr lang="en-US"/>
          </a:p>
        </p:txBody>
      </p:sp>
      <p:sp>
        <p:nvSpPr>
          <p:cNvPr id="7" name="Slide Number Placeholder 6">
            <a:extLst>
              <a:ext uri="{FF2B5EF4-FFF2-40B4-BE49-F238E27FC236}">
                <a16:creationId xmlns:a16="http://schemas.microsoft.com/office/drawing/2014/main" id="{E6CF98B4-D440-4E4C-84FE-F5FB4D52309D}"/>
              </a:ext>
            </a:extLst>
          </p:cNvPr>
          <p:cNvSpPr>
            <a:spLocks noGrp="1"/>
          </p:cNvSpPr>
          <p:nvPr>
            <p:ph type="sldNum" sz="quarter" idx="12"/>
          </p:nvPr>
        </p:nvSpPr>
        <p:spPr/>
        <p:txBody>
          <a:bodyPr/>
          <a:lstStyle/>
          <a:p>
            <a:fld id="{20DDC20A-B509-C148-A531-92982EDB8428}" type="slidenum">
              <a:rPr lang="en-US" smtClean="0"/>
              <a:pPr/>
              <a:t>13</a:t>
            </a:fld>
            <a:endParaRPr lang="en-US"/>
          </a:p>
        </p:txBody>
      </p:sp>
    </p:spTree>
    <p:extLst>
      <p:ext uri="{BB962C8B-B14F-4D97-AF65-F5344CB8AC3E}">
        <p14:creationId xmlns:p14="http://schemas.microsoft.com/office/powerpoint/2010/main" val="2272245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6A63A-6635-4E3A-B740-C4AF99704822}"/>
              </a:ext>
            </a:extLst>
          </p:cNvPr>
          <p:cNvSpPr>
            <a:spLocks noGrp="1"/>
          </p:cNvSpPr>
          <p:nvPr>
            <p:ph type="title"/>
          </p:nvPr>
        </p:nvSpPr>
        <p:spPr/>
        <p:txBody>
          <a:bodyPr/>
          <a:lstStyle/>
          <a:p>
            <a:r>
              <a:rPr lang="en-US"/>
              <a:t>How is our school protecting our students?</a:t>
            </a:r>
          </a:p>
        </p:txBody>
      </p:sp>
      <p:sp>
        <p:nvSpPr>
          <p:cNvPr id="8" name="Text Placeholder 7">
            <a:extLst>
              <a:ext uri="{FF2B5EF4-FFF2-40B4-BE49-F238E27FC236}">
                <a16:creationId xmlns:a16="http://schemas.microsoft.com/office/drawing/2014/main" id="{04F2BF08-E25B-44D7-A8C7-AB7714AFE9D0}"/>
              </a:ext>
            </a:extLst>
          </p:cNvPr>
          <p:cNvSpPr>
            <a:spLocks noGrp="1"/>
          </p:cNvSpPr>
          <p:nvPr>
            <p:ph type="body" sz="quarter" idx="18"/>
          </p:nvPr>
        </p:nvSpPr>
        <p:spPr>
          <a:xfrm>
            <a:off x="578159" y="1512335"/>
            <a:ext cx="11035669" cy="289161"/>
          </a:xfrm>
        </p:spPr>
        <p:txBody>
          <a:bodyPr/>
          <a:lstStyle/>
          <a:p>
            <a:r>
              <a:rPr lang="en-US"/>
              <a:t>Suggested Topics</a:t>
            </a:r>
          </a:p>
        </p:txBody>
      </p:sp>
      <p:sp>
        <p:nvSpPr>
          <p:cNvPr id="3" name="Text Placeholder 2">
            <a:extLst>
              <a:ext uri="{FF2B5EF4-FFF2-40B4-BE49-F238E27FC236}">
                <a16:creationId xmlns:a16="http://schemas.microsoft.com/office/drawing/2014/main" id="{06EE9E14-6A86-443B-A33C-C98CD17B4911}"/>
              </a:ext>
            </a:extLst>
          </p:cNvPr>
          <p:cNvSpPr>
            <a:spLocks noGrp="1"/>
          </p:cNvSpPr>
          <p:nvPr>
            <p:ph type="body" sz="quarter" idx="14"/>
          </p:nvPr>
        </p:nvSpPr>
        <p:spPr/>
        <p:txBody>
          <a:bodyPr/>
          <a:lstStyle/>
          <a:p>
            <a:r>
              <a:rPr lang="en-US"/>
              <a:t>Guidance on COVID-19 Testing</a:t>
            </a:r>
          </a:p>
        </p:txBody>
      </p:sp>
      <p:sp>
        <p:nvSpPr>
          <p:cNvPr id="5" name="Text Placeholder 4">
            <a:extLst>
              <a:ext uri="{FF2B5EF4-FFF2-40B4-BE49-F238E27FC236}">
                <a16:creationId xmlns:a16="http://schemas.microsoft.com/office/drawing/2014/main" id="{E48A4871-0E79-4C4C-B578-53FE7293AA20}"/>
              </a:ext>
            </a:extLst>
          </p:cNvPr>
          <p:cNvSpPr>
            <a:spLocks noGrp="1"/>
          </p:cNvSpPr>
          <p:nvPr>
            <p:ph type="body" sz="quarter" idx="16"/>
          </p:nvPr>
        </p:nvSpPr>
        <p:spPr/>
        <p:txBody>
          <a:bodyPr/>
          <a:lstStyle/>
          <a:p>
            <a:pPr marL="285750" indent="-285750">
              <a:buFont typeface="Arial" panose="020B0604020202020204" pitchFamily="34" charset="0"/>
              <a:buChar char="•"/>
            </a:pPr>
            <a:r>
              <a:rPr lang="en-US"/>
              <a:t>[List the school’s recommendations for getting tested for COVID-19.]</a:t>
            </a:r>
          </a:p>
        </p:txBody>
      </p:sp>
      <p:sp>
        <p:nvSpPr>
          <p:cNvPr id="6" name="Text Placeholder 5">
            <a:extLst>
              <a:ext uri="{FF2B5EF4-FFF2-40B4-BE49-F238E27FC236}">
                <a16:creationId xmlns:a16="http://schemas.microsoft.com/office/drawing/2014/main" id="{66FF79C7-9B50-42FD-B743-25A2E7FDDB0B}"/>
              </a:ext>
            </a:extLst>
          </p:cNvPr>
          <p:cNvSpPr>
            <a:spLocks noGrp="1"/>
          </p:cNvSpPr>
          <p:nvPr>
            <p:ph type="body" sz="quarter" idx="17"/>
          </p:nvPr>
        </p:nvSpPr>
        <p:spPr/>
        <p:txBody>
          <a:bodyPr/>
          <a:lstStyle/>
          <a:p>
            <a:r>
              <a:rPr lang="en-US"/>
              <a:t>Guidance on In-Person Learning </a:t>
            </a:r>
          </a:p>
        </p:txBody>
      </p:sp>
      <p:sp>
        <p:nvSpPr>
          <p:cNvPr id="4" name="Text Placeholder 3">
            <a:extLst>
              <a:ext uri="{FF2B5EF4-FFF2-40B4-BE49-F238E27FC236}">
                <a16:creationId xmlns:a16="http://schemas.microsoft.com/office/drawing/2014/main" id="{C99A0350-CA1B-4102-A277-7579436689E7}"/>
              </a:ext>
            </a:extLst>
          </p:cNvPr>
          <p:cNvSpPr>
            <a:spLocks noGrp="1"/>
          </p:cNvSpPr>
          <p:nvPr>
            <p:ph type="body" sz="quarter" idx="15"/>
          </p:nvPr>
        </p:nvSpPr>
        <p:spPr/>
        <p:txBody>
          <a:bodyPr/>
          <a:lstStyle/>
          <a:p>
            <a:pPr marL="285750" indent="-285750">
              <a:buFont typeface="Arial" panose="020B0604020202020204" pitchFamily="34" charset="0"/>
              <a:buChar char="•"/>
            </a:pPr>
            <a:r>
              <a:rPr lang="en-US"/>
              <a:t>[List the safety protocols you’ve adopted at your school to keep students safe from the virus that causes COVID-19 while in school.]</a:t>
            </a:r>
          </a:p>
        </p:txBody>
      </p:sp>
      <p:sp>
        <p:nvSpPr>
          <p:cNvPr id="7" name="Slide Number Placeholder 6">
            <a:extLst>
              <a:ext uri="{FF2B5EF4-FFF2-40B4-BE49-F238E27FC236}">
                <a16:creationId xmlns:a16="http://schemas.microsoft.com/office/drawing/2014/main" id="{06AFA00A-5949-473C-9A87-380E9214ACED}"/>
              </a:ext>
            </a:extLst>
          </p:cNvPr>
          <p:cNvSpPr>
            <a:spLocks noGrp="1"/>
          </p:cNvSpPr>
          <p:nvPr>
            <p:ph type="sldNum" sz="quarter" idx="12"/>
          </p:nvPr>
        </p:nvSpPr>
        <p:spPr/>
        <p:txBody>
          <a:bodyPr/>
          <a:lstStyle/>
          <a:p>
            <a:fld id="{20DDC20A-B509-C148-A531-92982EDB8428}" type="slidenum">
              <a:rPr lang="en-US" smtClean="0"/>
              <a:pPr/>
              <a:t>14</a:t>
            </a:fld>
            <a:endParaRPr lang="en-US"/>
          </a:p>
        </p:txBody>
      </p:sp>
    </p:spTree>
    <p:extLst>
      <p:ext uri="{BB962C8B-B14F-4D97-AF65-F5344CB8AC3E}">
        <p14:creationId xmlns:p14="http://schemas.microsoft.com/office/powerpoint/2010/main" val="3087190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D6B62-0E91-6C4A-99CD-0D4BDDF34C53}"/>
              </a:ext>
            </a:extLst>
          </p:cNvPr>
          <p:cNvSpPr>
            <a:spLocks noGrp="1"/>
          </p:cNvSpPr>
          <p:nvPr>
            <p:ph type="title"/>
          </p:nvPr>
        </p:nvSpPr>
        <p:spPr/>
        <p:txBody>
          <a:bodyPr/>
          <a:lstStyle/>
          <a:p>
            <a:r>
              <a:rPr lang="en-US"/>
              <a:t>Links to Helpful Resources</a:t>
            </a:r>
          </a:p>
        </p:txBody>
      </p:sp>
    </p:spTree>
    <p:extLst>
      <p:ext uri="{BB962C8B-B14F-4D97-AF65-F5344CB8AC3E}">
        <p14:creationId xmlns:p14="http://schemas.microsoft.com/office/powerpoint/2010/main" val="1257379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A49B73-3FB2-CB41-AF19-1E34FB467CE7}"/>
              </a:ext>
            </a:extLst>
          </p:cNvPr>
          <p:cNvSpPr>
            <a:spLocks noGrp="1"/>
          </p:cNvSpPr>
          <p:nvPr>
            <p:ph type="title"/>
          </p:nvPr>
        </p:nvSpPr>
        <p:spPr/>
        <p:txBody>
          <a:bodyPr/>
          <a:lstStyle/>
          <a:p>
            <a:r>
              <a:rPr lang="en-US"/>
              <a:t>Additional Resources</a:t>
            </a:r>
          </a:p>
        </p:txBody>
      </p:sp>
      <p:grpSp>
        <p:nvGrpSpPr>
          <p:cNvPr id="10" name="Group 9" descr="Communicating with Adolescents and Parents">
            <a:extLst>
              <a:ext uri="{FF2B5EF4-FFF2-40B4-BE49-F238E27FC236}">
                <a16:creationId xmlns:a16="http://schemas.microsoft.com/office/drawing/2014/main" id="{0997AF69-3483-4B0D-9896-8033B4839003}"/>
              </a:ext>
            </a:extLst>
          </p:cNvPr>
          <p:cNvGrpSpPr/>
          <p:nvPr/>
        </p:nvGrpSpPr>
        <p:grpSpPr>
          <a:xfrm>
            <a:off x="735261" y="2024775"/>
            <a:ext cx="2765072" cy="3010092"/>
            <a:chOff x="3236862" y="2157308"/>
            <a:chExt cx="2765072" cy="3010092"/>
          </a:xfrm>
        </p:grpSpPr>
        <p:pic>
          <p:nvPicPr>
            <p:cNvPr id="11" name="Picture 10">
              <a:hlinkClick r:id="rId2"/>
              <a:extLst>
                <a:ext uri="{FF2B5EF4-FFF2-40B4-BE49-F238E27FC236}">
                  <a16:creationId xmlns:a16="http://schemas.microsoft.com/office/drawing/2014/main" id="{37F3AAE5-AD4A-42C7-B626-F31AC4EC3E53}"/>
                </a:ext>
              </a:extLst>
            </p:cNvPr>
            <p:cNvPicPr>
              <a:picLocks noChangeAspect="1"/>
            </p:cNvPicPr>
            <p:nvPr/>
          </p:nvPicPr>
          <p:blipFill>
            <a:blip r:embed="rId3"/>
            <a:stretch>
              <a:fillRect/>
            </a:stretch>
          </p:blipFill>
          <p:spPr>
            <a:xfrm>
              <a:off x="3236862" y="2611579"/>
              <a:ext cx="2765072" cy="2555821"/>
            </a:xfrm>
            <a:prstGeom prst="rect">
              <a:avLst/>
            </a:prstGeom>
            <a:ln>
              <a:solidFill>
                <a:schemeClr val="accent2"/>
              </a:solidFill>
            </a:ln>
          </p:spPr>
        </p:pic>
        <p:sp>
          <p:nvSpPr>
            <p:cNvPr id="12" name="TextBox 11">
              <a:extLst>
                <a:ext uri="{FF2B5EF4-FFF2-40B4-BE49-F238E27FC236}">
                  <a16:creationId xmlns:a16="http://schemas.microsoft.com/office/drawing/2014/main" id="{0FF7B852-C8BD-47B5-B690-2A0002021B94}"/>
                </a:ext>
              </a:extLst>
            </p:cNvPr>
            <p:cNvSpPr txBox="1"/>
            <p:nvPr/>
          </p:nvSpPr>
          <p:spPr>
            <a:xfrm>
              <a:off x="3284033" y="2157308"/>
              <a:ext cx="2546917" cy="461665"/>
            </a:xfrm>
            <a:prstGeom prst="rect">
              <a:avLst/>
            </a:prstGeom>
            <a:noFill/>
          </p:spPr>
          <p:txBody>
            <a:bodyPr wrap="square" lIns="0" rIns="0" rtlCol="0">
              <a:spAutoFit/>
            </a:bodyPr>
            <a:lstStyle/>
            <a:p>
              <a:pPr algn="ctr"/>
              <a:r>
                <a:rPr lang="en-US" sz="1200" b="1">
                  <a:solidFill>
                    <a:srgbClr val="E01782"/>
                  </a:solidFill>
                  <a:hlinkClick r:id="rId2"/>
                </a:rPr>
                <a:t>Communicating with Adolescents and Parents</a:t>
              </a:r>
              <a:endParaRPr lang="en-US" sz="1200" b="1">
                <a:solidFill>
                  <a:srgbClr val="E01782"/>
                </a:solidFill>
              </a:endParaRPr>
            </a:p>
          </p:txBody>
        </p:sp>
      </p:grpSp>
      <p:sp>
        <p:nvSpPr>
          <p:cNvPr id="16" name="TextBox 15">
            <a:extLst>
              <a:ext uri="{FF2B5EF4-FFF2-40B4-BE49-F238E27FC236}">
                <a16:creationId xmlns:a16="http://schemas.microsoft.com/office/drawing/2014/main" id="{95195E77-002A-4248-86ED-175A0012136B}"/>
              </a:ext>
            </a:extLst>
          </p:cNvPr>
          <p:cNvSpPr txBox="1"/>
          <p:nvPr/>
        </p:nvSpPr>
        <p:spPr>
          <a:xfrm>
            <a:off x="4816592" y="2024775"/>
            <a:ext cx="2466097" cy="461665"/>
          </a:xfrm>
          <a:prstGeom prst="rect">
            <a:avLst/>
          </a:prstGeom>
          <a:noFill/>
        </p:spPr>
        <p:txBody>
          <a:bodyPr wrap="square" lIns="0" rIns="0" rtlCol="0">
            <a:spAutoFit/>
          </a:bodyPr>
          <a:lstStyle/>
          <a:p>
            <a:pPr algn="ctr"/>
            <a:r>
              <a:rPr lang="en-US" sz="1200" b="1" dirty="0">
                <a:solidFill>
                  <a:srgbClr val="E01782"/>
                </a:solidFill>
                <a:hlinkClick r:id="rId4"/>
              </a:rPr>
              <a:t>Facts About COVID-19 and the Vaccines</a:t>
            </a:r>
            <a:endParaRPr lang="en-US" sz="1200" b="1" dirty="0">
              <a:solidFill>
                <a:srgbClr val="E01782"/>
              </a:solidFill>
            </a:endParaRPr>
          </a:p>
        </p:txBody>
      </p:sp>
      <p:pic>
        <p:nvPicPr>
          <p:cNvPr id="14" name="Picture 13" descr="Screen shot of Facts About COVID-19 and the Vaccines ">
            <a:extLst>
              <a:ext uri="{FF2B5EF4-FFF2-40B4-BE49-F238E27FC236}">
                <a16:creationId xmlns:a16="http://schemas.microsoft.com/office/drawing/2014/main" id="{C50B93C8-6739-48E3-8433-EB608BE784A2}"/>
              </a:ext>
            </a:extLst>
          </p:cNvPr>
          <p:cNvPicPr>
            <a:picLocks noChangeAspect="1"/>
          </p:cNvPicPr>
          <p:nvPr/>
        </p:nvPicPr>
        <p:blipFill rotWithShape="1">
          <a:blip r:embed="rId5"/>
          <a:srcRect b="12139"/>
          <a:stretch/>
        </p:blipFill>
        <p:spPr>
          <a:xfrm>
            <a:off x="4713438" y="2479048"/>
            <a:ext cx="2784865" cy="2555820"/>
          </a:xfrm>
          <a:prstGeom prst="rect">
            <a:avLst/>
          </a:prstGeom>
          <a:noFill/>
          <a:ln>
            <a:solidFill>
              <a:schemeClr val="accent2"/>
            </a:solidFill>
          </a:ln>
        </p:spPr>
      </p:pic>
      <p:grpSp>
        <p:nvGrpSpPr>
          <p:cNvPr id="25" name="Group 24" descr="Myths and Facts About COVID-19">
            <a:extLst>
              <a:ext uri="{FF2B5EF4-FFF2-40B4-BE49-F238E27FC236}">
                <a16:creationId xmlns:a16="http://schemas.microsoft.com/office/drawing/2014/main" id="{CC42EECF-F769-42E8-B01E-9DBB79241ABC}"/>
              </a:ext>
            </a:extLst>
          </p:cNvPr>
          <p:cNvGrpSpPr/>
          <p:nvPr/>
        </p:nvGrpSpPr>
        <p:grpSpPr>
          <a:xfrm>
            <a:off x="8711408" y="2124352"/>
            <a:ext cx="2475512" cy="2808447"/>
            <a:chOff x="9147737" y="2024776"/>
            <a:chExt cx="2475512" cy="2808447"/>
          </a:xfrm>
        </p:grpSpPr>
        <p:pic>
          <p:nvPicPr>
            <p:cNvPr id="19" name="Picture 18">
              <a:hlinkClick r:id="rId6"/>
              <a:extLst>
                <a:ext uri="{FF2B5EF4-FFF2-40B4-BE49-F238E27FC236}">
                  <a16:creationId xmlns:a16="http://schemas.microsoft.com/office/drawing/2014/main" id="{1298B32C-4339-4BF6-ADD0-1DB7D58D4718}"/>
                </a:ext>
              </a:extLst>
            </p:cNvPr>
            <p:cNvPicPr>
              <a:picLocks noChangeAspect="1"/>
            </p:cNvPicPr>
            <p:nvPr/>
          </p:nvPicPr>
          <p:blipFill>
            <a:blip r:embed="rId7"/>
            <a:stretch>
              <a:fillRect/>
            </a:stretch>
          </p:blipFill>
          <p:spPr>
            <a:xfrm>
              <a:off x="9147737" y="2479047"/>
              <a:ext cx="2466096" cy="2354176"/>
            </a:xfrm>
            <a:prstGeom prst="rect">
              <a:avLst/>
            </a:prstGeom>
          </p:spPr>
        </p:pic>
        <p:sp>
          <p:nvSpPr>
            <p:cNvPr id="23" name="TextBox 22">
              <a:extLst>
                <a:ext uri="{FF2B5EF4-FFF2-40B4-BE49-F238E27FC236}">
                  <a16:creationId xmlns:a16="http://schemas.microsoft.com/office/drawing/2014/main" id="{8DF37AF5-A9CB-4F83-8604-D01419D693D4}"/>
                </a:ext>
              </a:extLst>
            </p:cNvPr>
            <p:cNvSpPr txBox="1"/>
            <p:nvPr/>
          </p:nvSpPr>
          <p:spPr>
            <a:xfrm>
              <a:off x="9157152" y="2024776"/>
              <a:ext cx="2466097" cy="276999"/>
            </a:xfrm>
            <a:prstGeom prst="rect">
              <a:avLst/>
            </a:prstGeom>
            <a:noFill/>
          </p:spPr>
          <p:txBody>
            <a:bodyPr wrap="square" lIns="0" rIns="0" rtlCol="0">
              <a:spAutoFit/>
            </a:bodyPr>
            <a:lstStyle/>
            <a:p>
              <a:pPr algn="ctr"/>
              <a:r>
                <a:rPr lang="en-US" sz="1200" b="1" dirty="0">
                  <a:solidFill>
                    <a:srgbClr val="E01782"/>
                  </a:solidFill>
                  <a:hlinkClick r:id="rId6"/>
                </a:rPr>
                <a:t>Myths and Facts About COVID-19</a:t>
              </a:r>
              <a:endParaRPr lang="en-US" sz="1200" b="1" dirty="0">
                <a:solidFill>
                  <a:srgbClr val="E01782"/>
                </a:solidFill>
              </a:endParaRPr>
            </a:p>
          </p:txBody>
        </p:sp>
      </p:grpSp>
      <p:cxnSp>
        <p:nvCxnSpPr>
          <p:cNvPr id="13" name="Straight Connector 12">
            <a:extLst>
              <a:ext uri="{FF2B5EF4-FFF2-40B4-BE49-F238E27FC236}">
                <a16:creationId xmlns:a16="http://schemas.microsoft.com/office/drawing/2014/main" id="{6CE19203-9691-409C-B77A-E8010E009502}"/>
              </a:ext>
              <a:ext uri="{C183D7F6-B498-43B3-948B-1728B52AA6E4}">
                <adec:decorative xmlns:adec="http://schemas.microsoft.com/office/drawing/2017/decorative" val="1"/>
              </a:ext>
            </a:extLst>
          </p:cNvPr>
          <p:cNvCxnSpPr>
            <a:cxnSpLocks/>
          </p:cNvCxnSpPr>
          <p:nvPr/>
        </p:nvCxnSpPr>
        <p:spPr>
          <a:xfrm>
            <a:off x="4103101" y="2008810"/>
            <a:ext cx="0" cy="3297274"/>
          </a:xfrm>
          <a:prstGeom prst="line">
            <a:avLst/>
          </a:prstGeom>
          <a:ln>
            <a:solidFill>
              <a:srgbClr val="E0178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CE20897-AD5B-49F7-AF2F-0DE2801D471F}"/>
              </a:ext>
              <a:ext uri="{C183D7F6-B498-43B3-948B-1728B52AA6E4}">
                <adec:decorative xmlns:adec="http://schemas.microsoft.com/office/drawing/2017/decorative" val="1"/>
              </a:ext>
            </a:extLst>
          </p:cNvPr>
          <p:cNvCxnSpPr>
            <a:cxnSpLocks/>
          </p:cNvCxnSpPr>
          <p:nvPr/>
        </p:nvCxnSpPr>
        <p:spPr>
          <a:xfrm>
            <a:off x="8108639" y="2008810"/>
            <a:ext cx="0" cy="3297274"/>
          </a:xfrm>
          <a:prstGeom prst="line">
            <a:avLst/>
          </a:prstGeom>
          <a:ln>
            <a:solidFill>
              <a:srgbClr val="E01782"/>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B5D0EB2E-0227-9E49-823B-14B92B6E432E}"/>
              </a:ext>
            </a:extLst>
          </p:cNvPr>
          <p:cNvSpPr>
            <a:spLocks noGrp="1"/>
          </p:cNvSpPr>
          <p:nvPr>
            <p:ph type="sldNum" sz="quarter" idx="12"/>
          </p:nvPr>
        </p:nvSpPr>
        <p:spPr/>
        <p:txBody>
          <a:bodyPr/>
          <a:lstStyle/>
          <a:p>
            <a:fld id="{20DDC20A-B509-C148-A531-92982EDB8428}" type="slidenum">
              <a:rPr lang="en-US" smtClean="0"/>
              <a:pPr/>
              <a:t>16</a:t>
            </a:fld>
            <a:endParaRPr lang="en-US"/>
          </a:p>
        </p:txBody>
      </p:sp>
    </p:spTree>
    <p:extLst>
      <p:ext uri="{BB962C8B-B14F-4D97-AF65-F5344CB8AC3E}">
        <p14:creationId xmlns:p14="http://schemas.microsoft.com/office/powerpoint/2010/main" val="986261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A49B73-3FB2-CB41-AF19-1E34FB467CE7}"/>
              </a:ext>
            </a:extLst>
          </p:cNvPr>
          <p:cNvSpPr>
            <a:spLocks noGrp="1"/>
          </p:cNvSpPr>
          <p:nvPr>
            <p:ph type="title"/>
          </p:nvPr>
        </p:nvSpPr>
        <p:spPr/>
        <p:txBody>
          <a:bodyPr/>
          <a:lstStyle/>
          <a:p>
            <a:r>
              <a:rPr lang="en-US"/>
              <a:t>Additional Resources (Continued)</a:t>
            </a:r>
          </a:p>
        </p:txBody>
      </p:sp>
      <p:sp>
        <p:nvSpPr>
          <p:cNvPr id="26" name="TextBox 25">
            <a:extLst>
              <a:ext uri="{FF2B5EF4-FFF2-40B4-BE49-F238E27FC236}">
                <a16:creationId xmlns:a16="http://schemas.microsoft.com/office/drawing/2014/main" id="{F90590F5-87CF-4654-A92F-02E218C9196F}"/>
              </a:ext>
            </a:extLst>
          </p:cNvPr>
          <p:cNvSpPr txBox="1"/>
          <p:nvPr/>
        </p:nvSpPr>
        <p:spPr>
          <a:xfrm>
            <a:off x="1016044" y="2069454"/>
            <a:ext cx="2560464" cy="461665"/>
          </a:xfrm>
          <a:prstGeom prst="rect">
            <a:avLst/>
          </a:prstGeom>
          <a:noFill/>
        </p:spPr>
        <p:txBody>
          <a:bodyPr wrap="square" lIns="0" rIns="0" rtlCol="0">
            <a:spAutoFit/>
          </a:bodyPr>
          <a:lstStyle/>
          <a:p>
            <a:pPr algn="ctr"/>
            <a:r>
              <a:rPr lang="en-US" sz="1200" b="1">
                <a:solidFill>
                  <a:srgbClr val="E01782"/>
                </a:solidFill>
                <a:hlinkClick r:id="rId2"/>
              </a:rPr>
              <a:t>FAQs About COVID-19 and Adolescents</a:t>
            </a:r>
            <a:endParaRPr lang="en-US" sz="1200" b="1">
              <a:solidFill>
                <a:srgbClr val="E01782"/>
              </a:solidFill>
            </a:endParaRPr>
          </a:p>
        </p:txBody>
      </p:sp>
      <p:pic>
        <p:nvPicPr>
          <p:cNvPr id="10" name="Picture 9" descr="FAQ About COVID-19 and Adolescents">
            <a:extLst>
              <a:ext uri="{FF2B5EF4-FFF2-40B4-BE49-F238E27FC236}">
                <a16:creationId xmlns:a16="http://schemas.microsoft.com/office/drawing/2014/main" id="{3BF2CB92-208A-481A-8BF7-D3698B8D52A8}"/>
              </a:ext>
            </a:extLst>
          </p:cNvPr>
          <p:cNvPicPr>
            <a:picLocks noChangeAspect="1"/>
          </p:cNvPicPr>
          <p:nvPr/>
        </p:nvPicPr>
        <p:blipFill>
          <a:blip r:embed="rId3"/>
          <a:stretch>
            <a:fillRect/>
          </a:stretch>
        </p:blipFill>
        <p:spPr>
          <a:xfrm>
            <a:off x="1016044" y="2485108"/>
            <a:ext cx="2641643" cy="2346629"/>
          </a:xfrm>
          <a:prstGeom prst="rect">
            <a:avLst/>
          </a:prstGeom>
        </p:spPr>
      </p:pic>
      <p:grpSp>
        <p:nvGrpSpPr>
          <p:cNvPr id="34" name="Group 33" descr="COVID-19 Vaccines for Children and Teens">
            <a:extLst>
              <a:ext uri="{FF2B5EF4-FFF2-40B4-BE49-F238E27FC236}">
                <a16:creationId xmlns:a16="http://schemas.microsoft.com/office/drawing/2014/main" id="{43F1ED62-6E71-4E6F-BBAF-BBC4AE4D6B73}"/>
              </a:ext>
            </a:extLst>
          </p:cNvPr>
          <p:cNvGrpSpPr/>
          <p:nvPr/>
        </p:nvGrpSpPr>
        <p:grpSpPr>
          <a:xfrm>
            <a:off x="4840166" y="2023288"/>
            <a:ext cx="2466094" cy="2808449"/>
            <a:chOff x="6291416" y="2017379"/>
            <a:chExt cx="2466094" cy="2808449"/>
          </a:xfrm>
        </p:grpSpPr>
        <p:pic>
          <p:nvPicPr>
            <p:cNvPr id="28" name="Picture 27">
              <a:hlinkClick r:id="rId4"/>
              <a:extLst>
                <a:ext uri="{FF2B5EF4-FFF2-40B4-BE49-F238E27FC236}">
                  <a16:creationId xmlns:a16="http://schemas.microsoft.com/office/drawing/2014/main" id="{1944CA2C-F5B4-4FDF-BDDF-D72549890B5B}"/>
                </a:ext>
              </a:extLst>
            </p:cNvPr>
            <p:cNvPicPr>
              <a:picLocks noChangeAspect="1"/>
            </p:cNvPicPr>
            <p:nvPr/>
          </p:nvPicPr>
          <p:blipFill>
            <a:blip r:embed="rId5"/>
            <a:stretch>
              <a:fillRect/>
            </a:stretch>
          </p:blipFill>
          <p:spPr>
            <a:xfrm>
              <a:off x="6291416" y="2479045"/>
              <a:ext cx="2466094" cy="2346783"/>
            </a:xfrm>
            <a:prstGeom prst="rect">
              <a:avLst/>
            </a:prstGeom>
            <a:ln>
              <a:solidFill>
                <a:schemeClr val="accent2"/>
              </a:solidFill>
            </a:ln>
          </p:spPr>
        </p:pic>
        <p:sp>
          <p:nvSpPr>
            <p:cNvPr id="29" name="TextBox 28">
              <a:extLst>
                <a:ext uri="{FF2B5EF4-FFF2-40B4-BE49-F238E27FC236}">
                  <a16:creationId xmlns:a16="http://schemas.microsoft.com/office/drawing/2014/main" id="{82C56299-31D6-412C-B5F5-6C092AF78465}"/>
                </a:ext>
              </a:extLst>
            </p:cNvPr>
            <p:cNvSpPr txBox="1"/>
            <p:nvPr/>
          </p:nvSpPr>
          <p:spPr>
            <a:xfrm>
              <a:off x="6291416" y="2017379"/>
              <a:ext cx="2466094" cy="461665"/>
            </a:xfrm>
            <a:prstGeom prst="rect">
              <a:avLst/>
            </a:prstGeom>
            <a:noFill/>
          </p:spPr>
          <p:txBody>
            <a:bodyPr wrap="square" lIns="0" rIns="0" rtlCol="0">
              <a:spAutoFit/>
            </a:bodyPr>
            <a:lstStyle/>
            <a:p>
              <a:pPr algn="ctr"/>
              <a:r>
                <a:rPr lang="en-US" sz="1200" b="1" dirty="0">
                  <a:solidFill>
                    <a:srgbClr val="E01782"/>
                  </a:solidFill>
                  <a:hlinkClick r:id="rId4"/>
                </a:rPr>
                <a:t>COVID-19 Vaccines for Children and Teens</a:t>
              </a:r>
              <a:endParaRPr lang="en-US" sz="1200" b="1" dirty="0">
                <a:solidFill>
                  <a:srgbClr val="E01782"/>
                </a:solidFill>
              </a:endParaRPr>
            </a:p>
          </p:txBody>
        </p:sp>
      </p:grpSp>
      <p:sp>
        <p:nvSpPr>
          <p:cNvPr id="18" name="TextBox 17">
            <a:extLst>
              <a:ext uri="{FF2B5EF4-FFF2-40B4-BE49-F238E27FC236}">
                <a16:creationId xmlns:a16="http://schemas.microsoft.com/office/drawing/2014/main" id="{7FE4D1B6-31E1-497C-A70F-3A9A3628637F}"/>
              </a:ext>
            </a:extLst>
          </p:cNvPr>
          <p:cNvSpPr txBox="1"/>
          <p:nvPr/>
        </p:nvSpPr>
        <p:spPr>
          <a:xfrm>
            <a:off x="8788114" y="2063396"/>
            <a:ext cx="1775757" cy="276999"/>
          </a:xfrm>
          <a:prstGeom prst="rect">
            <a:avLst/>
          </a:prstGeom>
          <a:noFill/>
        </p:spPr>
        <p:txBody>
          <a:bodyPr wrap="square">
            <a:spAutoFit/>
          </a:bodyPr>
          <a:lstStyle/>
          <a:p>
            <a:pPr algn="ctr"/>
            <a:r>
              <a:rPr lang="en-US" sz="1200" b="1" dirty="0">
                <a:solidFill>
                  <a:srgbClr val="E01782"/>
                </a:solidFill>
                <a:hlinkClick r:id="rId6"/>
              </a:rPr>
              <a:t>Parents Toolkit</a:t>
            </a:r>
            <a:endParaRPr lang="en-US" sz="1200" b="1" dirty="0">
              <a:solidFill>
                <a:srgbClr val="E01782"/>
              </a:solidFill>
            </a:endParaRPr>
          </a:p>
        </p:txBody>
      </p:sp>
      <p:pic>
        <p:nvPicPr>
          <p:cNvPr id="7" name="Picture 6" descr="Parent Toolkit">
            <a:extLst>
              <a:ext uri="{FF2B5EF4-FFF2-40B4-BE49-F238E27FC236}">
                <a16:creationId xmlns:a16="http://schemas.microsoft.com/office/drawing/2014/main" id="{3FDC6C87-D829-4FB8-A911-D59F0D1597DA}"/>
              </a:ext>
            </a:extLst>
          </p:cNvPr>
          <p:cNvPicPr>
            <a:picLocks noChangeAspect="1"/>
          </p:cNvPicPr>
          <p:nvPr/>
        </p:nvPicPr>
        <p:blipFill>
          <a:blip r:embed="rId7"/>
          <a:stretch>
            <a:fillRect/>
          </a:stretch>
        </p:blipFill>
        <p:spPr>
          <a:xfrm>
            <a:off x="8402763" y="2375220"/>
            <a:ext cx="2546458" cy="2456517"/>
          </a:xfrm>
          <a:prstGeom prst="rect">
            <a:avLst/>
          </a:prstGeom>
        </p:spPr>
      </p:pic>
      <p:cxnSp>
        <p:nvCxnSpPr>
          <p:cNvPr id="22" name="Straight Connector 21">
            <a:extLst>
              <a:ext uri="{FF2B5EF4-FFF2-40B4-BE49-F238E27FC236}">
                <a16:creationId xmlns:a16="http://schemas.microsoft.com/office/drawing/2014/main" id="{3CE20897-AD5B-49F7-AF2F-0DE2801D471F}"/>
              </a:ext>
              <a:ext uri="{C183D7F6-B498-43B3-948B-1728B52AA6E4}">
                <adec:decorative xmlns:adec="http://schemas.microsoft.com/office/drawing/2017/decorative" val="1"/>
              </a:ext>
            </a:extLst>
          </p:cNvPr>
          <p:cNvCxnSpPr>
            <a:cxnSpLocks/>
          </p:cNvCxnSpPr>
          <p:nvPr/>
        </p:nvCxnSpPr>
        <p:spPr>
          <a:xfrm>
            <a:off x="8030262" y="1778876"/>
            <a:ext cx="0" cy="3297274"/>
          </a:xfrm>
          <a:prstGeom prst="line">
            <a:avLst/>
          </a:prstGeom>
          <a:ln>
            <a:solidFill>
              <a:srgbClr val="E0178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CE19203-9691-409C-B77A-E8010E009502}"/>
              </a:ext>
              <a:ext uri="{C183D7F6-B498-43B3-948B-1728B52AA6E4}">
                <adec:decorative xmlns:adec="http://schemas.microsoft.com/office/drawing/2017/decorative" val="1"/>
              </a:ext>
            </a:extLst>
          </p:cNvPr>
          <p:cNvCxnSpPr>
            <a:cxnSpLocks/>
          </p:cNvCxnSpPr>
          <p:nvPr/>
        </p:nvCxnSpPr>
        <p:spPr>
          <a:xfrm>
            <a:off x="4116164" y="1778876"/>
            <a:ext cx="0" cy="3297274"/>
          </a:xfrm>
          <a:prstGeom prst="line">
            <a:avLst/>
          </a:prstGeom>
          <a:ln>
            <a:solidFill>
              <a:srgbClr val="E01782"/>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B5D0EB2E-0227-9E49-823B-14B92B6E432E}"/>
              </a:ext>
            </a:extLst>
          </p:cNvPr>
          <p:cNvSpPr>
            <a:spLocks noGrp="1"/>
          </p:cNvSpPr>
          <p:nvPr>
            <p:ph type="sldNum" sz="quarter" idx="12"/>
          </p:nvPr>
        </p:nvSpPr>
        <p:spPr/>
        <p:txBody>
          <a:bodyPr/>
          <a:lstStyle/>
          <a:p>
            <a:fld id="{20DDC20A-B509-C148-A531-92982EDB8428}" type="slidenum">
              <a:rPr lang="en-US" smtClean="0"/>
              <a:pPr/>
              <a:t>17</a:t>
            </a:fld>
            <a:endParaRPr lang="en-US"/>
          </a:p>
        </p:txBody>
      </p:sp>
    </p:spTree>
    <p:extLst>
      <p:ext uri="{BB962C8B-B14F-4D97-AF65-F5344CB8AC3E}">
        <p14:creationId xmlns:p14="http://schemas.microsoft.com/office/powerpoint/2010/main" val="1273180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A49B73-3FB2-CB41-AF19-1E34FB467CE7}"/>
              </a:ext>
            </a:extLst>
          </p:cNvPr>
          <p:cNvSpPr>
            <a:spLocks noGrp="1"/>
          </p:cNvSpPr>
          <p:nvPr>
            <p:ph type="title"/>
          </p:nvPr>
        </p:nvSpPr>
        <p:spPr/>
        <p:txBody>
          <a:bodyPr/>
          <a:lstStyle/>
          <a:p>
            <a:r>
              <a:rPr lang="en-US" dirty="0"/>
              <a:t>Additional Resources (Continued)</a:t>
            </a:r>
          </a:p>
        </p:txBody>
      </p:sp>
      <p:sp>
        <p:nvSpPr>
          <p:cNvPr id="16" name="TextBox 15">
            <a:extLst>
              <a:ext uri="{FF2B5EF4-FFF2-40B4-BE49-F238E27FC236}">
                <a16:creationId xmlns:a16="http://schemas.microsoft.com/office/drawing/2014/main" id="{03F900EE-A850-43C8-AE94-477ACE46B393}"/>
              </a:ext>
            </a:extLst>
          </p:cNvPr>
          <p:cNvSpPr txBox="1"/>
          <p:nvPr/>
        </p:nvSpPr>
        <p:spPr>
          <a:xfrm>
            <a:off x="3043371" y="2036680"/>
            <a:ext cx="2500422" cy="458993"/>
          </a:xfrm>
          <a:prstGeom prst="rect">
            <a:avLst/>
          </a:prstGeom>
          <a:noFill/>
        </p:spPr>
        <p:txBody>
          <a:bodyPr wrap="square">
            <a:spAutoFit/>
          </a:bodyPr>
          <a:lstStyle/>
          <a:p>
            <a:pPr algn="l"/>
            <a:r>
              <a:rPr lang="en-US" sz="1200" b="1" dirty="0">
                <a:solidFill>
                  <a:srgbClr val="E01782"/>
                </a:solidFill>
                <a:hlinkClick r:id="rId2">
                  <a:extLst>
                    <a:ext uri="{A12FA001-AC4F-418D-AE19-62706E023703}">
                      <ahyp:hlinkClr xmlns:ahyp="http://schemas.microsoft.com/office/drawing/2018/hyperlinkcolor" val="tx"/>
                    </a:ext>
                  </a:extLst>
                </a:hlinkClick>
              </a:rPr>
              <a:t>High School Students Toolkit — English/Spanish</a:t>
            </a:r>
            <a:endParaRPr lang="en-US" sz="1200" b="1" dirty="0">
              <a:solidFill>
                <a:srgbClr val="E01782"/>
              </a:solidFill>
            </a:endParaRPr>
          </a:p>
        </p:txBody>
      </p:sp>
      <p:pic>
        <p:nvPicPr>
          <p:cNvPr id="3" name="Picture 2" descr="High School Students Toolkit - English/Spanish">
            <a:extLst>
              <a:ext uri="{FF2B5EF4-FFF2-40B4-BE49-F238E27FC236}">
                <a16:creationId xmlns:a16="http://schemas.microsoft.com/office/drawing/2014/main" id="{B73FADF4-0D2B-4F64-8080-FD316CCDD357}"/>
              </a:ext>
            </a:extLst>
          </p:cNvPr>
          <p:cNvPicPr>
            <a:picLocks noChangeAspect="1"/>
          </p:cNvPicPr>
          <p:nvPr/>
        </p:nvPicPr>
        <p:blipFill>
          <a:blip r:embed="rId3"/>
          <a:stretch>
            <a:fillRect/>
          </a:stretch>
        </p:blipFill>
        <p:spPr>
          <a:xfrm>
            <a:off x="2971460" y="2480885"/>
            <a:ext cx="2644244" cy="2368962"/>
          </a:xfrm>
          <a:prstGeom prst="rect">
            <a:avLst/>
          </a:prstGeom>
        </p:spPr>
      </p:pic>
      <p:sp>
        <p:nvSpPr>
          <p:cNvPr id="15" name="TextBox 14">
            <a:extLst>
              <a:ext uri="{FF2B5EF4-FFF2-40B4-BE49-F238E27FC236}">
                <a16:creationId xmlns:a16="http://schemas.microsoft.com/office/drawing/2014/main" id="{46D7DA1E-604B-4A2B-9735-15736199DE29}"/>
              </a:ext>
            </a:extLst>
          </p:cNvPr>
          <p:cNvSpPr txBox="1"/>
          <p:nvPr/>
        </p:nvSpPr>
        <p:spPr>
          <a:xfrm>
            <a:off x="6095995" y="2026614"/>
            <a:ext cx="2546917" cy="461665"/>
          </a:xfrm>
          <a:prstGeom prst="rect">
            <a:avLst/>
          </a:prstGeom>
          <a:noFill/>
        </p:spPr>
        <p:txBody>
          <a:bodyPr wrap="square" lIns="0" rIns="0" rtlCol="0">
            <a:spAutoFit/>
          </a:bodyPr>
          <a:lstStyle/>
          <a:p>
            <a:pPr algn="ctr"/>
            <a:r>
              <a:rPr lang="en-US" sz="1200" b="1" dirty="0">
                <a:solidFill>
                  <a:srgbClr val="E01782"/>
                </a:solidFill>
                <a:hlinkClick r:id="rId4"/>
              </a:rPr>
              <a:t>How to Talk About COVID-19 Vaccines With Parents and Teens</a:t>
            </a:r>
            <a:endParaRPr lang="en-US" sz="1200" b="1" dirty="0">
              <a:solidFill>
                <a:srgbClr val="E01782"/>
              </a:solidFill>
            </a:endParaRPr>
          </a:p>
        </p:txBody>
      </p:sp>
      <p:pic>
        <p:nvPicPr>
          <p:cNvPr id="10" name="Picture 9" descr="How to Talk About COVID-19 Vaccines with Parents and Teens">
            <a:extLst>
              <a:ext uri="{FF2B5EF4-FFF2-40B4-BE49-F238E27FC236}">
                <a16:creationId xmlns:a16="http://schemas.microsoft.com/office/drawing/2014/main" id="{619E6412-22BF-4DEB-AA97-11A5B1068CFC}"/>
              </a:ext>
            </a:extLst>
          </p:cNvPr>
          <p:cNvPicPr>
            <a:picLocks noChangeAspect="1"/>
          </p:cNvPicPr>
          <p:nvPr/>
        </p:nvPicPr>
        <p:blipFill>
          <a:blip r:embed="rId5"/>
          <a:stretch>
            <a:fillRect/>
          </a:stretch>
        </p:blipFill>
        <p:spPr>
          <a:xfrm>
            <a:off x="6167906" y="2601686"/>
            <a:ext cx="2629034" cy="2160319"/>
          </a:xfrm>
          <a:prstGeom prst="rect">
            <a:avLst/>
          </a:prstGeom>
        </p:spPr>
      </p:pic>
      <p:sp>
        <p:nvSpPr>
          <p:cNvPr id="5" name="Slide Number Placeholder 4">
            <a:extLst>
              <a:ext uri="{FF2B5EF4-FFF2-40B4-BE49-F238E27FC236}">
                <a16:creationId xmlns:a16="http://schemas.microsoft.com/office/drawing/2014/main" id="{B5D0EB2E-0227-9E49-823B-14B92B6E432E}"/>
              </a:ext>
            </a:extLst>
          </p:cNvPr>
          <p:cNvSpPr>
            <a:spLocks noGrp="1"/>
          </p:cNvSpPr>
          <p:nvPr>
            <p:ph type="sldNum" sz="quarter" idx="12"/>
          </p:nvPr>
        </p:nvSpPr>
        <p:spPr/>
        <p:txBody>
          <a:bodyPr/>
          <a:lstStyle/>
          <a:p>
            <a:fld id="{20DDC20A-B509-C148-A531-92982EDB8428}" type="slidenum">
              <a:rPr lang="en-US" smtClean="0"/>
              <a:pPr/>
              <a:t>18</a:t>
            </a:fld>
            <a:endParaRPr lang="en-US"/>
          </a:p>
        </p:txBody>
      </p:sp>
      <p:cxnSp>
        <p:nvCxnSpPr>
          <p:cNvPr id="13" name="Straight Connector 12">
            <a:extLst>
              <a:ext uri="{FF2B5EF4-FFF2-40B4-BE49-F238E27FC236}">
                <a16:creationId xmlns:a16="http://schemas.microsoft.com/office/drawing/2014/main" id="{6CE19203-9691-409C-B77A-E8010E009502}"/>
              </a:ext>
              <a:ext uri="{C183D7F6-B498-43B3-948B-1728B52AA6E4}">
                <adec:decorative xmlns:adec="http://schemas.microsoft.com/office/drawing/2017/decorative" val="1"/>
              </a:ext>
            </a:extLst>
          </p:cNvPr>
          <p:cNvCxnSpPr>
            <a:cxnSpLocks/>
          </p:cNvCxnSpPr>
          <p:nvPr/>
        </p:nvCxnSpPr>
        <p:spPr>
          <a:xfrm>
            <a:off x="5855849" y="1902724"/>
            <a:ext cx="0" cy="3297274"/>
          </a:xfrm>
          <a:prstGeom prst="line">
            <a:avLst/>
          </a:prstGeom>
          <a:ln>
            <a:solidFill>
              <a:srgbClr val="E017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931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774E2-91D8-43D0-8200-D6E6AB8401A1}"/>
              </a:ext>
            </a:extLst>
          </p:cNvPr>
          <p:cNvSpPr txBox="1">
            <a:spLocks noGrp="1"/>
          </p:cNvSpPr>
          <p:nvPr>
            <p:ph type="title" idx="4294967295"/>
          </p:nvPr>
        </p:nvSpPr>
        <p:spPr>
          <a:xfrm>
            <a:off x="720205" y="1920729"/>
            <a:ext cx="7008887" cy="30165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377" rtl="0" eaLnBrk="1" latinLnBrk="0" hangingPunct="1">
              <a:lnSpc>
                <a:spcPct val="90000"/>
              </a:lnSpc>
              <a:spcBef>
                <a:spcPct val="0"/>
              </a:spcBef>
              <a:buNone/>
              <a:defRPr sz="4000" b="1" i="0" kern="1200" baseline="0">
                <a:solidFill>
                  <a:schemeClr val="accent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mj-cs"/>
              </a:rPr>
              <a:t>Thank you, teachers, for serving as trusted messengers to increase vaccine confidence!</a:t>
            </a:r>
          </a:p>
        </p:txBody>
      </p:sp>
    </p:spTree>
    <p:extLst>
      <p:ext uri="{BB962C8B-B14F-4D97-AF65-F5344CB8AC3E}">
        <p14:creationId xmlns:p14="http://schemas.microsoft.com/office/powerpoint/2010/main" val="2688723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D6B62-0E91-6C4A-99CD-0D4BDDF34C53}"/>
              </a:ext>
            </a:extLst>
          </p:cNvPr>
          <p:cNvSpPr>
            <a:spLocks noGrp="1"/>
          </p:cNvSpPr>
          <p:nvPr>
            <p:ph type="title"/>
          </p:nvPr>
        </p:nvSpPr>
        <p:spPr>
          <a:xfrm>
            <a:off x="239698" y="2993641"/>
            <a:ext cx="9410330" cy="576330"/>
          </a:xfrm>
        </p:spPr>
        <p:txBody>
          <a:bodyPr/>
          <a:lstStyle/>
          <a:p>
            <a:r>
              <a:rPr lang="en-US" sz="3600"/>
              <a:t>About the </a:t>
            </a:r>
            <a:r>
              <a:rPr lang="en-US" sz="3600" i="1"/>
              <a:t>We Can Do This </a:t>
            </a:r>
            <a:r>
              <a:rPr lang="en-US" sz="3600"/>
              <a:t>Campaign</a:t>
            </a:r>
          </a:p>
        </p:txBody>
      </p:sp>
    </p:spTree>
    <p:extLst>
      <p:ext uri="{BB962C8B-B14F-4D97-AF65-F5344CB8AC3E}">
        <p14:creationId xmlns:p14="http://schemas.microsoft.com/office/powerpoint/2010/main" val="50871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881C5E-EA3D-3144-97BB-49FCB9D18CAB}"/>
              </a:ext>
            </a:extLst>
          </p:cNvPr>
          <p:cNvSpPr>
            <a:spLocks noGrp="1"/>
          </p:cNvSpPr>
          <p:nvPr>
            <p:ph type="title"/>
          </p:nvPr>
        </p:nvSpPr>
        <p:spPr/>
        <p:txBody>
          <a:bodyPr/>
          <a:lstStyle/>
          <a:p>
            <a:r>
              <a:rPr lang="en-US"/>
              <a:t>We Can Do This Campaign</a:t>
            </a:r>
          </a:p>
        </p:txBody>
      </p:sp>
      <p:sp>
        <p:nvSpPr>
          <p:cNvPr id="4" name="Text Placeholder 3">
            <a:extLst>
              <a:ext uri="{FF2B5EF4-FFF2-40B4-BE49-F238E27FC236}">
                <a16:creationId xmlns:a16="http://schemas.microsoft.com/office/drawing/2014/main" id="{BF59E5DF-042D-314C-95E0-782CD9395D0F}"/>
              </a:ext>
            </a:extLst>
          </p:cNvPr>
          <p:cNvSpPr>
            <a:spLocks noGrp="1"/>
          </p:cNvSpPr>
          <p:nvPr>
            <p:ph type="body" sz="quarter" idx="14"/>
          </p:nvPr>
        </p:nvSpPr>
        <p:spPr>
          <a:xfrm>
            <a:off x="578157" y="1449370"/>
            <a:ext cx="6930959" cy="3959259"/>
          </a:xfrm>
        </p:spPr>
        <p:txBody>
          <a:bodyPr lIns="0" tIns="0" rIns="0" bIns="0" anchor="t">
            <a:noAutofit/>
          </a:bodyPr>
          <a:lstStyle/>
          <a:p>
            <a:pPr marL="342900" indent="-342900">
              <a:buFont typeface="Arial" panose="020B0604020202020204" pitchFamily="34" charset="0"/>
              <a:buChar char="•"/>
            </a:pPr>
            <a:r>
              <a:rPr lang="en-US"/>
              <a:t>The U.S. Department of Health and Human Services (HHS) COVID-19 Public Education Campaign is a national initiative to increase public confidence in and uptake of COVID-19 vaccines while reinforcing basic prevention measures such as mask wearing and social distancing.</a:t>
            </a:r>
          </a:p>
          <a:p>
            <a:pPr marL="342900" indent="-342900">
              <a:buFont typeface="Arial" panose="020B0604020202020204" pitchFamily="34" charset="0"/>
              <a:buChar char="•"/>
            </a:pPr>
            <a:r>
              <a:rPr lang="en-US"/>
              <a:t>Through a nationwide network of trusted messengers like you and consistent, fact-based public health messaging, the Campaign helps people make informed decisions about their health and COVID-19, including steps to protect themselves and their communities.</a:t>
            </a:r>
            <a:endParaRPr lang="en-US">
              <a:cs typeface="Arial"/>
            </a:endParaRPr>
          </a:p>
        </p:txBody>
      </p:sp>
      <p:sp>
        <p:nvSpPr>
          <p:cNvPr id="2" name="Picture Placeholder 1" descr="Place image here">
            <a:extLst>
              <a:ext uri="{FF2B5EF4-FFF2-40B4-BE49-F238E27FC236}">
                <a16:creationId xmlns:a16="http://schemas.microsoft.com/office/drawing/2014/main" id="{8E35D3CB-F98C-6E4A-8189-A276B4651DD2}"/>
              </a:ext>
            </a:extLst>
          </p:cNvPr>
          <p:cNvSpPr>
            <a:spLocks noGrp="1"/>
          </p:cNvSpPr>
          <p:nvPr>
            <p:ph type="pic" sz="quarter" idx="13"/>
          </p:nvPr>
        </p:nvSpPr>
        <p:spPr/>
      </p:sp>
      <p:sp>
        <p:nvSpPr>
          <p:cNvPr id="5" name="Picture Placeholder 4" descr="Place image here">
            <a:extLst>
              <a:ext uri="{FF2B5EF4-FFF2-40B4-BE49-F238E27FC236}">
                <a16:creationId xmlns:a16="http://schemas.microsoft.com/office/drawing/2014/main" id="{1DF9BFF8-F3CB-0641-B844-8F410153D508}"/>
              </a:ext>
            </a:extLst>
          </p:cNvPr>
          <p:cNvSpPr>
            <a:spLocks noGrp="1"/>
          </p:cNvSpPr>
          <p:nvPr>
            <p:ph type="pic" sz="quarter" idx="15"/>
          </p:nvPr>
        </p:nvSpPr>
        <p:spPr/>
      </p:sp>
      <p:sp>
        <p:nvSpPr>
          <p:cNvPr id="6" name="Picture Placeholder 5" descr="Place image here">
            <a:extLst>
              <a:ext uri="{FF2B5EF4-FFF2-40B4-BE49-F238E27FC236}">
                <a16:creationId xmlns:a16="http://schemas.microsoft.com/office/drawing/2014/main" id="{19417CC0-5953-2341-B560-5B349E05DC53}"/>
              </a:ext>
            </a:extLst>
          </p:cNvPr>
          <p:cNvSpPr>
            <a:spLocks noGrp="1"/>
          </p:cNvSpPr>
          <p:nvPr>
            <p:ph type="pic" sz="quarter" idx="16"/>
          </p:nvPr>
        </p:nvSpPr>
        <p:spPr/>
      </p:sp>
      <p:sp>
        <p:nvSpPr>
          <p:cNvPr id="7" name="Slide Number Placeholder 6">
            <a:extLst>
              <a:ext uri="{FF2B5EF4-FFF2-40B4-BE49-F238E27FC236}">
                <a16:creationId xmlns:a16="http://schemas.microsoft.com/office/drawing/2014/main" id="{2F18C900-CBB6-DF45-8D73-EA85C4D05641}"/>
              </a:ext>
            </a:extLst>
          </p:cNvPr>
          <p:cNvSpPr>
            <a:spLocks noGrp="1"/>
          </p:cNvSpPr>
          <p:nvPr>
            <p:ph type="sldNum" sz="quarter" idx="12"/>
          </p:nvPr>
        </p:nvSpPr>
        <p:spPr/>
        <p:txBody>
          <a:bodyPr/>
          <a:lstStyle/>
          <a:p>
            <a:fld id="{20DDC20A-B509-C148-A531-92982EDB8428}" type="slidenum">
              <a:rPr lang="en-US" smtClean="0"/>
              <a:pPr/>
              <a:t>3</a:t>
            </a:fld>
            <a:endParaRPr lang="en-US"/>
          </a:p>
        </p:txBody>
      </p:sp>
    </p:spTree>
    <p:extLst>
      <p:ext uri="{BB962C8B-B14F-4D97-AF65-F5344CB8AC3E}">
        <p14:creationId xmlns:p14="http://schemas.microsoft.com/office/powerpoint/2010/main" val="2858422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CCC5CA-63BF-EE49-BB77-6AF32BFECFE3}"/>
              </a:ext>
            </a:extLst>
          </p:cNvPr>
          <p:cNvSpPr>
            <a:spLocks noGrp="1"/>
          </p:cNvSpPr>
          <p:nvPr>
            <p:ph type="title"/>
          </p:nvPr>
        </p:nvSpPr>
        <p:spPr/>
        <p:txBody>
          <a:bodyPr/>
          <a:lstStyle/>
          <a:p>
            <a:r>
              <a:rPr lang="en-US"/>
              <a:t>Your Role as a Teacher</a:t>
            </a:r>
          </a:p>
        </p:txBody>
      </p:sp>
      <p:sp>
        <p:nvSpPr>
          <p:cNvPr id="5" name="Text Placeholder 4">
            <a:extLst>
              <a:ext uri="{FF2B5EF4-FFF2-40B4-BE49-F238E27FC236}">
                <a16:creationId xmlns:a16="http://schemas.microsoft.com/office/drawing/2014/main" id="{3CE7FC84-17CB-D149-9D81-198C65246F4A}"/>
              </a:ext>
            </a:extLst>
          </p:cNvPr>
          <p:cNvSpPr>
            <a:spLocks noGrp="1"/>
          </p:cNvSpPr>
          <p:nvPr>
            <p:ph type="body" sz="quarter" idx="14"/>
          </p:nvPr>
        </p:nvSpPr>
        <p:spPr>
          <a:xfrm>
            <a:off x="578158" y="1687030"/>
            <a:ext cx="6916621" cy="4296519"/>
          </a:xfrm>
        </p:spPr>
        <p:txBody>
          <a:bodyPr/>
          <a:lstStyle/>
          <a:p>
            <a:r>
              <a:rPr lang="en-US"/>
              <a:t>As an educator, you serve as a trusted messenger who parents may come to with their questions or concerns about COVID-19 vaccines and their children. </a:t>
            </a:r>
          </a:p>
          <a:p>
            <a:r>
              <a:rPr lang="en-US"/>
              <a:t>This presentation gives you the resources and science-based information you need to have conversations, answer frequently asked questions, and dispel common myths about the COVID-19 vaccines. </a:t>
            </a:r>
          </a:p>
          <a:p>
            <a:r>
              <a:rPr lang="en-US"/>
              <a:t>This presentation also familiarizes you with our school’s rules and guidelines that pertain to COVID-19 safety and vaccines.</a:t>
            </a:r>
          </a:p>
          <a:p>
            <a:r>
              <a:rPr lang="en-US"/>
              <a:t>Use your influence and share factual COVID-19 prevention tips, vaccine messaging, and encouragement.</a:t>
            </a:r>
          </a:p>
          <a:p>
            <a:endParaRPr lang="en-US"/>
          </a:p>
        </p:txBody>
      </p:sp>
      <p:sp>
        <p:nvSpPr>
          <p:cNvPr id="2" name="Picture Placeholder 1" descr="Place image here">
            <a:extLst>
              <a:ext uri="{FF2B5EF4-FFF2-40B4-BE49-F238E27FC236}">
                <a16:creationId xmlns:a16="http://schemas.microsoft.com/office/drawing/2014/main" id="{98553D9B-029F-B84D-9A77-544FB3571F2F}"/>
              </a:ext>
            </a:extLst>
          </p:cNvPr>
          <p:cNvSpPr>
            <a:spLocks noGrp="1"/>
          </p:cNvSpPr>
          <p:nvPr>
            <p:ph type="pic" sz="quarter" idx="13"/>
          </p:nvPr>
        </p:nvSpPr>
        <p:spPr/>
      </p:sp>
      <p:sp>
        <p:nvSpPr>
          <p:cNvPr id="4" name="Slide Number Placeholder 3">
            <a:extLst>
              <a:ext uri="{FF2B5EF4-FFF2-40B4-BE49-F238E27FC236}">
                <a16:creationId xmlns:a16="http://schemas.microsoft.com/office/drawing/2014/main" id="{DA752782-9879-F241-A7D5-348F8A9DA7F4}"/>
              </a:ext>
            </a:extLst>
          </p:cNvPr>
          <p:cNvSpPr>
            <a:spLocks noGrp="1"/>
          </p:cNvSpPr>
          <p:nvPr>
            <p:ph type="sldNum" sz="quarter" idx="12"/>
          </p:nvPr>
        </p:nvSpPr>
        <p:spPr/>
        <p:txBody>
          <a:bodyPr/>
          <a:lstStyle/>
          <a:p>
            <a:fld id="{20DDC20A-B509-C148-A531-92982EDB8428}" type="slidenum">
              <a:rPr lang="en-US" smtClean="0"/>
              <a:pPr/>
              <a:t>4</a:t>
            </a:fld>
            <a:endParaRPr lang="en-US"/>
          </a:p>
        </p:txBody>
      </p:sp>
    </p:spTree>
    <p:extLst>
      <p:ext uri="{BB962C8B-B14F-4D97-AF65-F5344CB8AC3E}">
        <p14:creationId xmlns:p14="http://schemas.microsoft.com/office/powerpoint/2010/main" val="1582392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56AA17-3D90-4B41-B0D3-E352CFA8EDCA}"/>
              </a:ext>
            </a:extLst>
          </p:cNvPr>
          <p:cNvSpPr>
            <a:spLocks noGrp="1"/>
          </p:cNvSpPr>
          <p:nvPr>
            <p:ph type="title"/>
          </p:nvPr>
        </p:nvSpPr>
        <p:spPr>
          <a:xfrm>
            <a:off x="578158" y="574554"/>
            <a:ext cx="11297418" cy="1275106"/>
          </a:xfrm>
        </p:spPr>
        <p:txBody>
          <a:bodyPr/>
          <a:lstStyle/>
          <a:p>
            <a:r>
              <a:rPr lang="en-US"/>
              <a:t>Tips for Having Conversations to Increase Vaccine Confidence</a:t>
            </a:r>
          </a:p>
        </p:txBody>
      </p:sp>
      <p:sp>
        <p:nvSpPr>
          <p:cNvPr id="4" name="Text Placeholder 3">
            <a:extLst>
              <a:ext uri="{FF2B5EF4-FFF2-40B4-BE49-F238E27FC236}">
                <a16:creationId xmlns:a16="http://schemas.microsoft.com/office/drawing/2014/main" id="{D47A6BD2-FAC6-45FD-BE06-2B3A87E0CFA0}"/>
              </a:ext>
            </a:extLst>
          </p:cNvPr>
          <p:cNvSpPr>
            <a:spLocks noGrp="1"/>
          </p:cNvSpPr>
          <p:nvPr>
            <p:ph type="body" sz="quarter" idx="14"/>
          </p:nvPr>
        </p:nvSpPr>
        <p:spPr/>
        <p:txBody>
          <a:bodyPr/>
          <a:lstStyle/>
          <a:p>
            <a:pPr marL="285750" indent="-285750">
              <a:buFont typeface="Arial" panose="020B0604020202020204" pitchFamily="34" charset="0"/>
              <a:buChar char="•"/>
            </a:pPr>
            <a:r>
              <a:rPr lang="en-US"/>
              <a:t>Listen to people’s questions. Listen without judgment and identify the reasons for their concerns. Acknowledge how they’re feeling. </a:t>
            </a:r>
          </a:p>
          <a:p>
            <a:pPr marL="285750" indent="-285750">
              <a:buFont typeface="Arial" panose="020B0604020202020204" pitchFamily="34" charset="0"/>
              <a:buChar char="•"/>
            </a:pPr>
            <a:r>
              <a:rPr lang="en-US"/>
              <a:t>Ask open-ended questions. Understand what the parent is worried about, where they get their vaccination information, and what they’ve done to get answers to their questions.</a:t>
            </a:r>
          </a:p>
          <a:p>
            <a:pPr marL="285750" indent="-285750">
              <a:buFont typeface="Arial" panose="020B0604020202020204" pitchFamily="34" charset="0"/>
              <a:buChar char="•"/>
            </a:pPr>
            <a:r>
              <a:rPr lang="en-US"/>
              <a:t>Ask permission to share information. Ask if you can provide them with some information from trusted sources—including CDC.gov; local health department websites; the school nurse; or their local doctor or pharmacist. </a:t>
            </a:r>
          </a:p>
          <a:p>
            <a:endParaRPr lang="en-US"/>
          </a:p>
        </p:txBody>
      </p:sp>
      <p:sp>
        <p:nvSpPr>
          <p:cNvPr id="6" name="Text Placeholder 5">
            <a:extLst>
              <a:ext uri="{FF2B5EF4-FFF2-40B4-BE49-F238E27FC236}">
                <a16:creationId xmlns:a16="http://schemas.microsoft.com/office/drawing/2014/main" id="{103098A9-EDC2-4727-94C0-0985E014E4E1}"/>
              </a:ext>
            </a:extLst>
          </p:cNvPr>
          <p:cNvSpPr>
            <a:spLocks noGrp="1"/>
          </p:cNvSpPr>
          <p:nvPr>
            <p:ph type="body" sz="quarter" idx="16"/>
          </p:nvPr>
        </p:nvSpPr>
        <p:spPr>
          <a:xfrm>
            <a:off x="7435777" y="2132676"/>
            <a:ext cx="4439798" cy="295456"/>
          </a:xfrm>
        </p:spPr>
        <p:txBody>
          <a:bodyPr/>
          <a:lstStyle/>
          <a:p>
            <a:r>
              <a:rPr lang="en-US" b="1"/>
              <a:t>What is Vaccine Confidence? </a:t>
            </a:r>
          </a:p>
        </p:txBody>
      </p:sp>
      <p:sp>
        <p:nvSpPr>
          <p:cNvPr id="5" name="Text Placeholder 4">
            <a:extLst>
              <a:ext uri="{FF2B5EF4-FFF2-40B4-BE49-F238E27FC236}">
                <a16:creationId xmlns:a16="http://schemas.microsoft.com/office/drawing/2014/main" id="{83D34241-6F68-4A8C-AA16-D39B88146148}"/>
              </a:ext>
            </a:extLst>
          </p:cNvPr>
          <p:cNvSpPr>
            <a:spLocks noGrp="1"/>
          </p:cNvSpPr>
          <p:nvPr>
            <p:ph type="body" sz="quarter" idx="15"/>
          </p:nvPr>
        </p:nvSpPr>
        <p:spPr>
          <a:xfrm>
            <a:off x="6968971" y="2567071"/>
            <a:ext cx="4532639" cy="2900973"/>
          </a:xfrm>
        </p:spPr>
        <p:txBody>
          <a:bodyPr/>
          <a:lstStyle/>
          <a:p>
            <a:r>
              <a:rPr lang="en-US"/>
              <a:t>Vaccine confidence is the trust that people have in: </a:t>
            </a:r>
          </a:p>
          <a:p>
            <a:pPr marL="285750" indent="-285750">
              <a:buFont typeface="Arial" panose="020B0604020202020204" pitchFamily="34" charset="0"/>
              <a:buChar char="•"/>
            </a:pPr>
            <a:r>
              <a:rPr lang="en-US"/>
              <a:t>Recommended vaccines</a:t>
            </a:r>
          </a:p>
          <a:p>
            <a:pPr marL="285750" indent="-285750">
              <a:buFont typeface="Arial" panose="020B0604020202020204" pitchFamily="34" charset="0"/>
              <a:buChar char="•"/>
            </a:pPr>
            <a:r>
              <a:rPr lang="en-US"/>
              <a:t>Providers who administer vaccines; and </a:t>
            </a:r>
          </a:p>
          <a:p>
            <a:pPr marL="285750" indent="-285750">
              <a:buFont typeface="Arial" panose="020B0604020202020204" pitchFamily="34" charset="0"/>
              <a:buChar char="•"/>
            </a:pPr>
            <a:r>
              <a:rPr lang="en-US"/>
              <a:t>Processes and policies that lead to vaccine development, licensure or authorization, manufacturing, and recommendations for use.</a:t>
            </a:r>
          </a:p>
        </p:txBody>
      </p:sp>
      <p:sp>
        <p:nvSpPr>
          <p:cNvPr id="2" name="Slide Number Placeholder 1">
            <a:extLst>
              <a:ext uri="{FF2B5EF4-FFF2-40B4-BE49-F238E27FC236}">
                <a16:creationId xmlns:a16="http://schemas.microsoft.com/office/drawing/2014/main" id="{60E0F647-CBDD-0743-91BD-358E1B5F15E5}"/>
              </a:ext>
            </a:extLst>
          </p:cNvPr>
          <p:cNvSpPr>
            <a:spLocks noGrp="1"/>
          </p:cNvSpPr>
          <p:nvPr>
            <p:ph type="sldNum" sz="quarter" idx="12"/>
          </p:nvPr>
        </p:nvSpPr>
        <p:spPr/>
        <p:txBody>
          <a:bodyPr/>
          <a:lstStyle/>
          <a:p>
            <a:fld id="{20DDC20A-B509-C148-A531-92982EDB8428}" type="slidenum">
              <a:rPr lang="en-US" smtClean="0"/>
              <a:pPr/>
              <a:t>5</a:t>
            </a:fld>
            <a:endParaRPr lang="en-US"/>
          </a:p>
        </p:txBody>
      </p:sp>
    </p:spTree>
    <p:extLst>
      <p:ext uri="{BB962C8B-B14F-4D97-AF65-F5344CB8AC3E}">
        <p14:creationId xmlns:p14="http://schemas.microsoft.com/office/powerpoint/2010/main" val="2081955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B7488D-65A7-4592-B114-E69A0E657D20}"/>
              </a:ext>
            </a:extLst>
          </p:cNvPr>
          <p:cNvSpPr>
            <a:spLocks noGrp="1"/>
          </p:cNvSpPr>
          <p:nvPr>
            <p:ph type="title"/>
          </p:nvPr>
        </p:nvSpPr>
        <p:spPr/>
        <p:txBody>
          <a:bodyPr/>
          <a:lstStyle/>
          <a:p>
            <a:r>
              <a:rPr lang="en-US"/>
              <a:t>Guidance and Talking Points</a:t>
            </a:r>
          </a:p>
        </p:txBody>
      </p:sp>
    </p:spTree>
    <p:extLst>
      <p:ext uri="{BB962C8B-B14F-4D97-AF65-F5344CB8AC3E}">
        <p14:creationId xmlns:p14="http://schemas.microsoft.com/office/powerpoint/2010/main" val="3403785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95437D-78D1-EF4C-AAFF-94E1AF02AA7F}"/>
              </a:ext>
            </a:extLst>
          </p:cNvPr>
          <p:cNvSpPr>
            <a:spLocks noGrp="1"/>
          </p:cNvSpPr>
          <p:nvPr>
            <p:ph type="title"/>
          </p:nvPr>
        </p:nvSpPr>
        <p:spPr>
          <a:xfrm>
            <a:off x="578159" y="574554"/>
            <a:ext cx="4755656" cy="559689"/>
          </a:xfrm>
        </p:spPr>
        <p:txBody>
          <a:bodyPr/>
          <a:lstStyle/>
          <a:p>
            <a:r>
              <a:rPr lang="en-US"/>
              <a:t>Who Can Get Vaccinated? </a:t>
            </a:r>
          </a:p>
        </p:txBody>
      </p:sp>
      <p:sp>
        <p:nvSpPr>
          <p:cNvPr id="4" name="Text Placeholder 3">
            <a:extLst>
              <a:ext uri="{FF2B5EF4-FFF2-40B4-BE49-F238E27FC236}">
                <a16:creationId xmlns:a16="http://schemas.microsoft.com/office/drawing/2014/main" id="{1E0B8F88-E745-AE45-B4BE-A63E3CC9264C}"/>
              </a:ext>
            </a:extLst>
          </p:cNvPr>
          <p:cNvSpPr>
            <a:spLocks noGrp="1"/>
          </p:cNvSpPr>
          <p:nvPr>
            <p:ph type="body" sz="quarter" idx="14"/>
          </p:nvPr>
        </p:nvSpPr>
        <p:spPr>
          <a:xfrm>
            <a:off x="578159" y="1861873"/>
            <a:ext cx="4142303" cy="4421573"/>
          </a:xfrm>
        </p:spPr>
        <p:txBody>
          <a:bodyPr/>
          <a:lstStyle/>
          <a:p>
            <a:r>
              <a:rPr lang="en-US" dirty="0"/>
              <a:t>Everyone age 5 and older can now get a COVID-19 vaccine. There are three ways to find vaccines near you:</a:t>
            </a:r>
          </a:p>
          <a:p>
            <a:pPr marL="285750" indent="-285750">
              <a:buFont typeface="Arial" panose="020B0604020202020204" pitchFamily="34" charset="0"/>
              <a:buChar char="•"/>
            </a:pPr>
            <a:r>
              <a:rPr lang="en-US" dirty="0"/>
              <a:t>Go to vaccines.gov</a:t>
            </a:r>
          </a:p>
          <a:p>
            <a:pPr marL="285750" indent="-285750">
              <a:buFont typeface="Arial" panose="020B0604020202020204" pitchFamily="34" charset="0"/>
              <a:buChar char="•"/>
            </a:pPr>
            <a:r>
              <a:rPr lang="en-US" dirty="0"/>
              <a:t>Text your ZIP code to 438829</a:t>
            </a:r>
          </a:p>
          <a:p>
            <a:pPr marL="285750" indent="-285750">
              <a:buFont typeface="Arial" panose="020B0604020202020204" pitchFamily="34" charset="0"/>
              <a:buChar char="•"/>
            </a:pPr>
            <a:r>
              <a:rPr lang="en-US" dirty="0"/>
              <a:t>Call 1-800-232-0233</a:t>
            </a:r>
          </a:p>
        </p:txBody>
      </p:sp>
      <p:sp>
        <p:nvSpPr>
          <p:cNvPr id="2" name="Picture Placeholder 1" descr="Place image here">
            <a:extLst>
              <a:ext uri="{FF2B5EF4-FFF2-40B4-BE49-F238E27FC236}">
                <a16:creationId xmlns:a16="http://schemas.microsoft.com/office/drawing/2014/main" id="{076913BC-09AC-2F4F-984D-691650596F3A}"/>
              </a:ext>
            </a:extLst>
          </p:cNvPr>
          <p:cNvSpPr>
            <a:spLocks noGrp="1"/>
          </p:cNvSpPr>
          <p:nvPr>
            <p:ph type="pic" sz="quarter" idx="13"/>
          </p:nvPr>
        </p:nvSpPr>
        <p:spPr/>
      </p:sp>
      <p:sp>
        <p:nvSpPr>
          <p:cNvPr id="5" name="Picture Placeholder 4" descr="Place image here">
            <a:extLst>
              <a:ext uri="{FF2B5EF4-FFF2-40B4-BE49-F238E27FC236}">
                <a16:creationId xmlns:a16="http://schemas.microsoft.com/office/drawing/2014/main" id="{55541A39-A627-B342-A2E1-9FDE89CB186F}"/>
              </a:ext>
            </a:extLst>
          </p:cNvPr>
          <p:cNvSpPr>
            <a:spLocks noGrp="1"/>
          </p:cNvSpPr>
          <p:nvPr>
            <p:ph type="pic" sz="quarter" idx="15"/>
          </p:nvPr>
        </p:nvSpPr>
        <p:spPr/>
      </p:sp>
      <p:pic>
        <p:nvPicPr>
          <p:cNvPr id="6" name="Picture 5">
            <a:extLst>
              <a:ext uri="{FF2B5EF4-FFF2-40B4-BE49-F238E27FC236}">
                <a16:creationId xmlns:a16="http://schemas.microsoft.com/office/drawing/2014/main" id="{93262B10-C3F5-4B31-83BF-3438A2B293C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07558" y="4314746"/>
            <a:ext cx="1511695" cy="1672229"/>
          </a:xfrm>
          <a:prstGeom prst="rect">
            <a:avLst/>
          </a:prstGeom>
        </p:spPr>
      </p:pic>
    </p:spTree>
    <p:extLst>
      <p:ext uri="{BB962C8B-B14F-4D97-AF65-F5344CB8AC3E}">
        <p14:creationId xmlns:p14="http://schemas.microsoft.com/office/powerpoint/2010/main" val="2023818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767CCB-F05E-424F-81B5-5483DAAFBEA9}"/>
              </a:ext>
            </a:extLst>
          </p:cNvPr>
          <p:cNvSpPr>
            <a:spLocks noGrp="1"/>
          </p:cNvSpPr>
          <p:nvPr>
            <p:ph type="title"/>
          </p:nvPr>
        </p:nvSpPr>
        <p:spPr>
          <a:xfrm>
            <a:off x="578158" y="574554"/>
            <a:ext cx="8920949" cy="559689"/>
          </a:xfrm>
        </p:spPr>
        <p:txBody>
          <a:bodyPr/>
          <a:lstStyle/>
          <a:p>
            <a:r>
              <a:rPr lang="en-US"/>
              <a:t>Kids, Teens, and COVID Vaccines</a:t>
            </a:r>
          </a:p>
        </p:txBody>
      </p:sp>
      <p:sp>
        <p:nvSpPr>
          <p:cNvPr id="5" name="Text Placeholder 4">
            <a:extLst>
              <a:ext uri="{FF2B5EF4-FFF2-40B4-BE49-F238E27FC236}">
                <a16:creationId xmlns:a16="http://schemas.microsoft.com/office/drawing/2014/main" id="{621B4125-8346-44C3-BCC7-EA7CF3E92024}"/>
              </a:ext>
            </a:extLst>
          </p:cNvPr>
          <p:cNvSpPr>
            <a:spLocks noGrp="1"/>
          </p:cNvSpPr>
          <p:nvPr>
            <p:ph type="body" sz="quarter" idx="14"/>
          </p:nvPr>
        </p:nvSpPr>
        <p:spPr>
          <a:xfrm>
            <a:off x="578158" y="1296413"/>
            <a:ext cx="7063825" cy="4640466"/>
          </a:xfrm>
        </p:spPr>
        <p:txBody>
          <a:bodyPr/>
          <a:lstStyle/>
          <a:p>
            <a:pPr>
              <a:spcAft>
                <a:spcPts val="0"/>
              </a:spcAft>
            </a:pPr>
            <a:r>
              <a:rPr lang="en-US" dirty="0"/>
              <a:t>Although fewer children have been infected with </a:t>
            </a:r>
            <a:r>
              <a:rPr lang="en-US" dirty="0">
                <a:solidFill>
                  <a:schemeClr val="accent3"/>
                </a:solidFill>
              </a:rPr>
              <a:t>COVID-19 compared to adults, children can:</a:t>
            </a:r>
          </a:p>
          <a:p>
            <a:pPr lvl="1">
              <a:spcBef>
                <a:spcPts val="0"/>
              </a:spcBef>
            </a:pPr>
            <a:r>
              <a:rPr lang="en-US" dirty="0">
                <a:solidFill>
                  <a:schemeClr val="accent3"/>
                </a:solidFill>
              </a:rPr>
              <a:t>Be infected with the virus that causes COVID-19</a:t>
            </a:r>
          </a:p>
          <a:p>
            <a:pPr lvl="1"/>
            <a:r>
              <a:rPr lang="en-US" dirty="0">
                <a:solidFill>
                  <a:schemeClr val="accent3"/>
                </a:solidFill>
              </a:rPr>
              <a:t>Get sick from COVID-19</a:t>
            </a:r>
          </a:p>
          <a:p>
            <a:pPr lvl="1"/>
            <a:r>
              <a:rPr lang="en-US" dirty="0">
                <a:solidFill>
                  <a:schemeClr val="accent3"/>
                </a:solidFill>
              </a:rPr>
              <a:t>Spread COVID-19 to others</a:t>
            </a:r>
          </a:p>
          <a:p>
            <a:r>
              <a:rPr lang="en-US" dirty="0">
                <a:solidFill>
                  <a:schemeClr val="accent3"/>
                </a:solidFill>
              </a:rPr>
              <a:t>CDC recommends everyone 5 years and older should get a COVID-19 vaccination to help protect against COVID-19. Children 5 and older can get the Pfizer-BioNTech COVID-19 vaccine.</a:t>
            </a:r>
          </a:p>
          <a:p>
            <a:r>
              <a:rPr lang="en-US" dirty="0">
                <a:solidFill>
                  <a:schemeClr val="accent3"/>
                </a:solidFill>
              </a:rPr>
              <a:t>COVID-19 vaccines have been used under the most intensive safety monitoring in U.S. history, which includes studies in adolescents.</a:t>
            </a:r>
          </a:p>
          <a:p>
            <a:endParaRPr lang="en-US" dirty="0"/>
          </a:p>
        </p:txBody>
      </p:sp>
      <p:sp>
        <p:nvSpPr>
          <p:cNvPr id="2" name="Picture Placeholder 1" descr="Place image here">
            <a:extLst>
              <a:ext uri="{FF2B5EF4-FFF2-40B4-BE49-F238E27FC236}">
                <a16:creationId xmlns:a16="http://schemas.microsoft.com/office/drawing/2014/main" id="{9E432320-2C25-40DA-8B6F-4615C447038F}"/>
              </a:ext>
            </a:extLst>
          </p:cNvPr>
          <p:cNvSpPr>
            <a:spLocks noGrp="1"/>
          </p:cNvSpPr>
          <p:nvPr>
            <p:ph type="pic" sz="quarter" idx="13"/>
          </p:nvPr>
        </p:nvSpPr>
        <p:spPr>
          <a:xfrm>
            <a:off x="8052047" y="2246050"/>
            <a:ext cx="4074459" cy="3226250"/>
          </a:xfrm>
        </p:spPr>
      </p:sp>
      <p:sp>
        <p:nvSpPr>
          <p:cNvPr id="4" name="Slide Number Placeholder 3">
            <a:extLst>
              <a:ext uri="{FF2B5EF4-FFF2-40B4-BE49-F238E27FC236}">
                <a16:creationId xmlns:a16="http://schemas.microsoft.com/office/drawing/2014/main" id="{483C8734-37DF-403B-AEB7-1FFB0F7F3307}"/>
              </a:ext>
            </a:extLst>
          </p:cNvPr>
          <p:cNvSpPr>
            <a:spLocks noGrp="1"/>
          </p:cNvSpPr>
          <p:nvPr>
            <p:ph type="sldNum" sz="quarter" idx="12"/>
          </p:nvPr>
        </p:nvSpPr>
        <p:spPr/>
        <p:txBody>
          <a:bodyPr/>
          <a:lstStyle/>
          <a:p>
            <a:fld id="{20DDC20A-B509-C148-A531-92982EDB8428}" type="slidenum">
              <a:rPr lang="en-US" smtClean="0"/>
              <a:pPr/>
              <a:t>8</a:t>
            </a:fld>
            <a:endParaRPr lang="en-US"/>
          </a:p>
        </p:txBody>
      </p:sp>
    </p:spTree>
    <p:extLst>
      <p:ext uri="{BB962C8B-B14F-4D97-AF65-F5344CB8AC3E}">
        <p14:creationId xmlns:p14="http://schemas.microsoft.com/office/powerpoint/2010/main" val="4263376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4B9C1E-BB5D-42C4-BCC8-68393075A51C}"/>
              </a:ext>
            </a:extLst>
          </p:cNvPr>
          <p:cNvSpPr>
            <a:spLocks noGrp="1"/>
          </p:cNvSpPr>
          <p:nvPr>
            <p:ph type="title"/>
          </p:nvPr>
        </p:nvSpPr>
        <p:spPr>
          <a:xfrm>
            <a:off x="578158" y="574554"/>
            <a:ext cx="10536685" cy="1032304"/>
          </a:xfrm>
        </p:spPr>
        <p:txBody>
          <a:bodyPr/>
          <a:lstStyle/>
          <a:p>
            <a:r>
              <a:rPr lang="en-US"/>
              <a:t>Heart Inflammation and COVID-19</a:t>
            </a:r>
          </a:p>
        </p:txBody>
      </p:sp>
      <p:sp>
        <p:nvSpPr>
          <p:cNvPr id="5" name="Text Placeholder 4">
            <a:extLst>
              <a:ext uri="{FF2B5EF4-FFF2-40B4-BE49-F238E27FC236}">
                <a16:creationId xmlns:a16="http://schemas.microsoft.com/office/drawing/2014/main" id="{DBCF241F-60DA-4E2E-9BFC-E8ACC5279738}"/>
              </a:ext>
            </a:extLst>
          </p:cNvPr>
          <p:cNvSpPr>
            <a:spLocks noGrp="1"/>
          </p:cNvSpPr>
          <p:nvPr>
            <p:ph type="body" sz="quarter" idx="14"/>
          </p:nvPr>
        </p:nvSpPr>
        <p:spPr>
          <a:xfrm>
            <a:off x="578158" y="1473703"/>
            <a:ext cx="10137190" cy="4809743"/>
          </a:xfrm>
        </p:spPr>
        <p:txBody>
          <a:bodyPr/>
          <a:lstStyle/>
          <a:p>
            <a:r>
              <a:rPr lang="en-US" dirty="0"/>
              <a:t>There have been a small number of cases of inflammation of the heart—called myocarditis and pericarditis—happening in adolescents and young adults after mRNA COVID-19 vaccination (i.e., Pfizer-BioNTech, Moderna) in the United States.</a:t>
            </a:r>
          </a:p>
          <a:p>
            <a:r>
              <a:rPr lang="en-US" dirty="0"/>
              <a:t>These reports are rare, given the hundreds of millions of vaccine doses administered.</a:t>
            </a:r>
          </a:p>
          <a:p>
            <a:r>
              <a:rPr lang="en-US" dirty="0"/>
              <a:t>In addition, we know that myocarditis and pericarditis are much more common if you get COVID-19, and the risks to the heart from COVID-19 infection can be more severe.</a:t>
            </a:r>
          </a:p>
          <a:p>
            <a:r>
              <a:rPr lang="en-US" dirty="0"/>
              <a:t>The known and potential benefits of COVID-19 vaccination outweigh the known and potential risks of the virus, including the possible risk of myocarditis or pericarditis. </a:t>
            </a:r>
          </a:p>
          <a:p>
            <a:r>
              <a:rPr lang="en-US" dirty="0"/>
              <a:t>CDC continues to recommend COVID-19 vaccination for everyone 5 and older, given the risk of COVID-19 illness and related complications that could be severe, such as long-term health problems, hospitalization, and even death.</a:t>
            </a:r>
          </a:p>
        </p:txBody>
      </p:sp>
      <p:sp>
        <p:nvSpPr>
          <p:cNvPr id="4" name="Slide Number Placeholder 3">
            <a:extLst>
              <a:ext uri="{FF2B5EF4-FFF2-40B4-BE49-F238E27FC236}">
                <a16:creationId xmlns:a16="http://schemas.microsoft.com/office/drawing/2014/main" id="{830F9C43-6AD7-4AD9-A746-7492F21005A7}"/>
              </a:ext>
            </a:extLst>
          </p:cNvPr>
          <p:cNvSpPr>
            <a:spLocks noGrp="1"/>
          </p:cNvSpPr>
          <p:nvPr>
            <p:ph type="sldNum" sz="quarter" idx="12"/>
          </p:nvPr>
        </p:nvSpPr>
        <p:spPr/>
        <p:txBody>
          <a:bodyPr/>
          <a:lstStyle/>
          <a:p>
            <a:fld id="{20DDC20A-B509-C148-A531-92982EDB8428}" type="slidenum">
              <a:rPr lang="en-US" smtClean="0"/>
              <a:pPr/>
              <a:t>9</a:t>
            </a:fld>
            <a:endParaRPr lang="en-US"/>
          </a:p>
        </p:txBody>
      </p:sp>
    </p:spTree>
    <p:extLst>
      <p:ext uri="{BB962C8B-B14F-4D97-AF65-F5344CB8AC3E}">
        <p14:creationId xmlns:p14="http://schemas.microsoft.com/office/powerpoint/2010/main" val="2419844750"/>
      </p:ext>
    </p:extLst>
  </p:cSld>
  <p:clrMapOvr>
    <a:masterClrMapping/>
  </p:clrMapOvr>
</p:sld>
</file>

<file path=ppt/theme/theme1.xml><?xml version="1.0" encoding="utf-8"?>
<a:theme xmlns:a="http://schemas.openxmlformats.org/drawingml/2006/main" name="2018 FMG Template 16x9">
  <a:themeElements>
    <a:clrScheme name="Custom 14">
      <a:dk1>
        <a:srgbClr val="666B74"/>
      </a:dk1>
      <a:lt1>
        <a:srgbClr val="FFFFFF"/>
      </a:lt1>
      <a:dk2>
        <a:srgbClr val="545861"/>
      </a:dk2>
      <a:lt2>
        <a:srgbClr val="FFFFFF"/>
      </a:lt2>
      <a:accent1>
        <a:srgbClr val="F16320"/>
      </a:accent1>
      <a:accent2>
        <a:srgbClr val="DCDDDD"/>
      </a:accent2>
      <a:accent3>
        <a:srgbClr val="000000"/>
      </a:accent3>
      <a:accent4>
        <a:srgbClr val="276581"/>
      </a:accent4>
      <a:accent5>
        <a:srgbClr val="FBAD3A"/>
      </a:accent5>
      <a:accent6>
        <a:srgbClr val="822E09"/>
      </a:accent6>
      <a:hlink>
        <a:srgbClr val="0055B9"/>
      </a:hlink>
      <a:folHlink>
        <a:srgbClr val="822E0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rIns="0" rtlCol="0">
        <a:spAutoFit/>
      </a:bodyPr>
      <a:lstStyle>
        <a:defPPr algn="l">
          <a:defRPr sz="2000" b="1" dirty="0">
            <a:solidFill>
              <a:srgbClr val="E01782"/>
            </a:solidFill>
          </a:defRPr>
        </a:defPPr>
      </a:lstStyle>
    </a:txDef>
  </a:objectDefaults>
  <a:extraClrSchemeLst/>
  <a:extLst>
    <a:ext uri="{05A4C25C-085E-4340-85A3-A5531E510DB2}">
      <thm15:themeFamily xmlns:thm15="http://schemas.microsoft.com/office/thememl/2012/main" name="Presentation3" id="{2DF0B049-7482-9845-9C76-A4006F77E44F}" vid="{BF9FFFB2-BA77-D642-BE8C-03C74154CE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ment xmlns="9bd539a0-22ba-466c-a345-91b55298987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A951ACC0C5DF42B2C90846EF1D1F2A" ma:contentTypeVersion="16" ma:contentTypeDescription="Create a new document." ma:contentTypeScope="" ma:versionID="712a2cff7c6bbc4b50eb11731a65d9ff">
  <xsd:schema xmlns:xsd="http://www.w3.org/2001/XMLSchema" xmlns:xs="http://www.w3.org/2001/XMLSchema" xmlns:p="http://schemas.microsoft.com/office/2006/metadata/properties" xmlns:ns2="9bd539a0-22ba-466c-a345-91b55298987f" xmlns:ns3="828610e3-ed43-4caa-9fbe-80db6c773d90" targetNamespace="http://schemas.microsoft.com/office/2006/metadata/properties" ma:root="true" ma:fieldsID="666966d3f4da8f9c28dd6022380b05b3" ns2:_="" ns3:_="">
    <xsd:import namespace="9bd539a0-22ba-466c-a345-91b55298987f"/>
    <xsd:import namespace="828610e3-ed43-4caa-9fbe-80db6c773d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Com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d539a0-22ba-466c-a345-91b5529898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Comment" ma:index="21" nillable="true" ma:displayName="Comment" ma:description="Please complete every Friday by Noon" ma:format="Dropdown" ma:internalName="Commen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28610e3-ed43-4caa-9fbe-80db6c773d9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3C16A2-D8E0-496D-9BBF-6172F2C87FFD}">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828610e3-ed43-4caa-9fbe-80db6c773d90"/>
    <ds:schemaRef ds:uri="http://schemas.microsoft.com/office/2006/metadata/properties"/>
    <ds:schemaRef ds:uri="http://purl.org/dc/elements/1.1/"/>
    <ds:schemaRef ds:uri="9bd539a0-22ba-466c-a345-91b55298987f"/>
    <ds:schemaRef ds:uri="http://www.w3.org/XML/1998/namespace"/>
    <ds:schemaRef ds:uri="http://purl.org/dc/dcmitype/"/>
  </ds:schemaRefs>
</ds:datastoreItem>
</file>

<file path=customXml/itemProps2.xml><?xml version="1.0" encoding="utf-8"?>
<ds:datastoreItem xmlns:ds="http://schemas.openxmlformats.org/officeDocument/2006/customXml" ds:itemID="{D462E0C1-EF5C-41E0-8F02-03CD53A9B17C}">
  <ds:schemaRefs>
    <ds:schemaRef ds:uri="http://schemas.microsoft.com/sharepoint/v3/contenttype/forms"/>
  </ds:schemaRefs>
</ds:datastoreItem>
</file>

<file path=customXml/itemProps3.xml><?xml version="1.0" encoding="utf-8"?>
<ds:datastoreItem xmlns:ds="http://schemas.openxmlformats.org/officeDocument/2006/customXml" ds:itemID="{F748C3E2-27FD-4161-B876-E69BB1C25BFF}">
  <ds:schemaRefs>
    <ds:schemaRef ds:uri="828610e3-ed43-4caa-9fbe-80db6c773d90"/>
    <ds:schemaRef ds:uri="9bd539a0-22ba-466c-a345-91b5529898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2018 FMG Template 16x9</Template>
  <TotalTime>1046</TotalTime>
  <Words>1410</Words>
  <Application>Microsoft Office PowerPoint</Application>
  <PresentationFormat>Widescreen</PresentationFormat>
  <Paragraphs>106</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Courier New</vt:lpstr>
      <vt:lpstr>2018 FMG Template 16x9</vt:lpstr>
      <vt:lpstr>Resources for Teachers on the COVID-19 Vaccines</vt:lpstr>
      <vt:lpstr>About the We Can Do This Campaign</vt:lpstr>
      <vt:lpstr>We Can Do This Campaign</vt:lpstr>
      <vt:lpstr>Your Role as a Teacher</vt:lpstr>
      <vt:lpstr>Tips for Having Conversations to Increase Vaccine Confidence</vt:lpstr>
      <vt:lpstr>Guidance and Talking Points</vt:lpstr>
      <vt:lpstr>Who Can Get Vaccinated? </vt:lpstr>
      <vt:lpstr>Kids, Teens, and COVID Vaccines</vt:lpstr>
      <vt:lpstr>Heart Inflammation and COVID-19</vt:lpstr>
      <vt:lpstr>Common FAQs and Talking Points</vt:lpstr>
      <vt:lpstr>Talking Points (Continued)</vt:lpstr>
      <vt:lpstr>NAME OF SCHOOL OR SCHOOL DISTRICT Guidelines</vt:lpstr>
      <vt:lpstr>How is our school protecting our students?</vt:lpstr>
      <vt:lpstr>How is our school protecting our students?</vt:lpstr>
      <vt:lpstr>Links to Helpful Resources</vt:lpstr>
      <vt:lpstr>Additional Resources</vt:lpstr>
      <vt:lpstr>Additional Resources (Continued)</vt:lpstr>
      <vt:lpstr>Additional Resources (Continued)</vt:lpstr>
      <vt:lpstr>Thank you, teachers, for serving as trusted messengers to increase vaccine confidence!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Brianna Arnold</cp:lastModifiedBy>
  <cp:revision>14</cp:revision>
  <dcterms:created xsi:type="dcterms:W3CDTF">2018-01-23T14:45:27Z</dcterms:created>
  <dcterms:modified xsi:type="dcterms:W3CDTF">2022-04-21T15:10:54Z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0x010100D7A951ACC0C5DF42B2C90846EF1D1F2A</vt:lpwstr>
  </property>
  <property fmtid="{D5CDD505-2E9C-101B-9397-08002B2CF9AE}" pid="3" name="_dlc_DocIdItemGuid">
    <vt:lpwstr>78f0fe61-16ba-4646-989c-c2f1f8857e28</vt:lpwstr>
  </property>
</Properties>
</file>